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slideLayouts/slideLayout117.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31.xml" ContentType="application/vnd.openxmlformats-officedocument.presentationml.slideLayout+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4.xml" ContentType="application/vnd.openxmlformats-officedocument.presentationml.slideMaster+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slideLayouts/slideLayout99.xml" ContentType="application/vnd.openxmlformats-officedocument.presentationml.slideLayout+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Lst>
  <p:notesMasterIdLst>
    <p:notesMasterId r:id="rId21"/>
  </p:notesMasterIdLst>
  <p:sldIdLst>
    <p:sldId id="256" r:id="rId13"/>
    <p:sldId id="258" r:id="rId14"/>
    <p:sldId id="259" r:id="rId15"/>
    <p:sldId id="257" r:id="rId16"/>
    <p:sldId id="260" r:id="rId17"/>
    <p:sldId id="264" r:id="rId18"/>
    <p:sldId id="265" r:id="rId19"/>
    <p:sldId id="266" r:id="rId20"/>
  </p:sldIdLst>
  <p:sldSz cx="13004800" cy="9753600"/>
  <p:notesSz cx="6858000" cy="9144000"/>
  <p:defaultTextStyle>
    <a:defPPr>
      <a:defRPr lang="en-US"/>
    </a:defPPr>
    <a:lvl1pPr algn="ctr" rtl="0" fontAlgn="base">
      <a:spcBef>
        <a:spcPct val="0"/>
      </a:spcBef>
      <a:spcAft>
        <a:spcPct val="0"/>
      </a:spcAft>
      <a:defRPr sz="4600" kern="1200">
        <a:solidFill>
          <a:srgbClr val="2D4141"/>
        </a:solidFill>
        <a:latin typeface="Futura Condensed" charset="0"/>
        <a:ea typeface="ヒラギノ角ゴ ProN W3" charset="-128"/>
        <a:cs typeface="+mn-cs"/>
        <a:sym typeface="Futura Condensed" charset="0"/>
      </a:defRPr>
    </a:lvl1pPr>
    <a:lvl2pPr marL="457200" algn="ctr" rtl="0" fontAlgn="base">
      <a:spcBef>
        <a:spcPct val="0"/>
      </a:spcBef>
      <a:spcAft>
        <a:spcPct val="0"/>
      </a:spcAft>
      <a:defRPr sz="4600" kern="1200">
        <a:solidFill>
          <a:srgbClr val="2D4141"/>
        </a:solidFill>
        <a:latin typeface="Futura Condensed" charset="0"/>
        <a:ea typeface="ヒラギノ角ゴ ProN W3" charset="-128"/>
        <a:cs typeface="+mn-cs"/>
        <a:sym typeface="Futura Condensed" charset="0"/>
      </a:defRPr>
    </a:lvl2pPr>
    <a:lvl3pPr marL="914400" algn="ctr" rtl="0" fontAlgn="base">
      <a:spcBef>
        <a:spcPct val="0"/>
      </a:spcBef>
      <a:spcAft>
        <a:spcPct val="0"/>
      </a:spcAft>
      <a:defRPr sz="4600" kern="1200">
        <a:solidFill>
          <a:srgbClr val="2D4141"/>
        </a:solidFill>
        <a:latin typeface="Futura Condensed" charset="0"/>
        <a:ea typeface="ヒラギノ角ゴ ProN W3" charset="-128"/>
        <a:cs typeface="+mn-cs"/>
        <a:sym typeface="Futura Condensed" charset="0"/>
      </a:defRPr>
    </a:lvl3pPr>
    <a:lvl4pPr marL="1371600" algn="ctr" rtl="0" fontAlgn="base">
      <a:spcBef>
        <a:spcPct val="0"/>
      </a:spcBef>
      <a:spcAft>
        <a:spcPct val="0"/>
      </a:spcAft>
      <a:defRPr sz="4600" kern="1200">
        <a:solidFill>
          <a:srgbClr val="2D4141"/>
        </a:solidFill>
        <a:latin typeface="Futura Condensed" charset="0"/>
        <a:ea typeface="ヒラギノ角ゴ ProN W3" charset="-128"/>
        <a:cs typeface="+mn-cs"/>
        <a:sym typeface="Futura Condensed" charset="0"/>
      </a:defRPr>
    </a:lvl4pPr>
    <a:lvl5pPr marL="1828800" algn="ctr" rtl="0" fontAlgn="base">
      <a:spcBef>
        <a:spcPct val="0"/>
      </a:spcBef>
      <a:spcAft>
        <a:spcPct val="0"/>
      </a:spcAft>
      <a:defRPr sz="4600" kern="1200">
        <a:solidFill>
          <a:srgbClr val="2D4141"/>
        </a:solidFill>
        <a:latin typeface="Futura Condensed" charset="0"/>
        <a:ea typeface="ヒラギノ角ゴ ProN W3" charset="-128"/>
        <a:cs typeface="+mn-cs"/>
        <a:sym typeface="Futura Condensed" charset="0"/>
      </a:defRPr>
    </a:lvl5pPr>
    <a:lvl6pPr marL="2286000" algn="l" defTabSz="914400" rtl="0" eaLnBrk="1" latinLnBrk="0" hangingPunct="1">
      <a:defRPr sz="4600" kern="1200">
        <a:solidFill>
          <a:srgbClr val="2D4141"/>
        </a:solidFill>
        <a:latin typeface="Futura Condensed" charset="0"/>
        <a:ea typeface="ヒラギノ角ゴ ProN W3" charset="-128"/>
        <a:cs typeface="+mn-cs"/>
        <a:sym typeface="Futura Condensed" charset="0"/>
      </a:defRPr>
    </a:lvl6pPr>
    <a:lvl7pPr marL="2743200" algn="l" defTabSz="914400" rtl="0" eaLnBrk="1" latinLnBrk="0" hangingPunct="1">
      <a:defRPr sz="4600" kern="1200">
        <a:solidFill>
          <a:srgbClr val="2D4141"/>
        </a:solidFill>
        <a:latin typeface="Futura Condensed" charset="0"/>
        <a:ea typeface="ヒラギノ角ゴ ProN W3" charset="-128"/>
        <a:cs typeface="+mn-cs"/>
        <a:sym typeface="Futura Condensed" charset="0"/>
      </a:defRPr>
    </a:lvl7pPr>
    <a:lvl8pPr marL="3200400" algn="l" defTabSz="914400" rtl="0" eaLnBrk="1" latinLnBrk="0" hangingPunct="1">
      <a:defRPr sz="4600" kern="1200">
        <a:solidFill>
          <a:srgbClr val="2D4141"/>
        </a:solidFill>
        <a:latin typeface="Futura Condensed" charset="0"/>
        <a:ea typeface="ヒラギノ角ゴ ProN W3" charset="-128"/>
        <a:cs typeface="+mn-cs"/>
        <a:sym typeface="Futura Condensed" charset="0"/>
      </a:defRPr>
    </a:lvl8pPr>
    <a:lvl9pPr marL="3657600" algn="l" defTabSz="914400" rtl="0" eaLnBrk="1" latinLnBrk="0" hangingPunct="1">
      <a:defRPr sz="4600" kern="1200">
        <a:solidFill>
          <a:srgbClr val="2D4141"/>
        </a:solidFill>
        <a:latin typeface="Futura Condensed" charset="0"/>
        <a:ea typeface="ヒラギノ角ゴ ProN W3" charset="-128"/>
        <a:cs typeface="+mn-cs"/>
        <a:sym typeface="Futura Condensed"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272A"/>
    <a:srgbClr val="93AEA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9" d="100"/>
          <a:sy n="49" d="100"/>
        </p:scale>
        <p:origin x="-528" y="-90"/>
      </p:cViewPr>
      <p:guideLst>
        <p:guide orient="horz" pos="3072"/>
        <p:guide pos="4096"/>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cs typeface="ヒラギノ角ゴ ProN W3"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FE372EB5-0CB1-4AFC-A94E-1E0C324F85D3}" type="datetime1">
              <a:rPr lang="en-US"/>
              <a:pPr/>
              <a:t>5/9/2011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cs typeface="ヒラギノ角ゴ ProN W3"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6AD1A418-8173-4D3F-82C8-271E17728FC8}" type="slidenum">
              <a:rPr lang="en-US"/>
              <a:pPr/>
              <a:t>‹#›</a:t>
            </a:fld>
            <a:endParaRPr lang="en-US"/>
          </a:p>
        </p:txBody>
      </p:sp>
    </p:spTree>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p:cNvSpPr>
          <p:nvPr>
            <p:ph type="sldImg"/>
          </p:nvPr>
        </p:nvSpPr>
        <p:spPr bwMode="auto">
          <a:noFill/>
          <a:ln>
            <a:solidFill>
              <a:srgbClr val="000000"/>
            </a:solidFill>
            <a:miter lim="800000"/>
            <a:headEnd/>
            <a:tailEnd/>
          </a:ln>
        </p:spPr>
      </p:sp>
      <p:sp>
        <p:nvSpPr>
          <p:cNvPr id="1556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Barbie doll was created in 195-? And since then has served as a fashionable girl’s play toy.  However the doll creates a false image of what women “should” look like: tall, with a large bust, super-slim waist, and modest hips.  As shown in the above visuals, a normal woman’s body would look awkward if she had the same proportions as Barbie.  Some girls, such as models are super skinny, to the point of looking unhealthy.  These images put ultra-thin young girls in the pages of magazines everywhere, proving as a false standard of how girls “should” look to look good in clothes the models are wearing. ‘Miss America’ contestants </a:t>
            </a:r>
            <a:r>
              <a:rPr lang="en-US" smtClean="0">
                <a:sym typeface="Wingdings" charset="2"/>
              </a:rPr>
              <a:t></a:t>
            </a:r>
            <a:r>
              <a:rPr lang="en-US" smtClean="0"/>
              <a:t> thinner over time, winners after 1970 weighed less than the other contestants</a:t>
            </a:r>
          </a:p>
          <a:p>
            <a:pPr>
              <a:spcBef>
                <a:spcPct val="0"/>
              </a:spcBef>
            </a:pPr>
            <a:r>
              <a:rPr lang="en-US" smtClean="0"/>
              <a:t>1979: top models and beauty queens: weighed 8% less than average woman.  TODAY: 23% less, achievable by less than 5% of today’s female population </a:t>
            </a:r>
          </a:p>
          <a:p>
            <a:pPr>
              <a:spcBef>
                <a:spcPct val="0"/>
              </a:spcBef>
            </a:pPr>
            <a:r>
              <a:rPr lang="en-US" smtClean="0"/>
              <a:t>A perfect example: in the most recent ANTM, the winner, Ann, has one of the skinniest waists, and is over 6ft tall.  None of the other girls had body types like that.</a:t>
            </a:r>
          </a:p>
        </p:txBody>
      </p:sp>
      <p:sp>
        <p:nvSpPr>
          <p:cNvPr id="155652" name="Slide Number Placeholder 3"/>
          <p:cNvSpPr>
            <a:spLocks noGrp="1"/>
          </p:cNvSpPr>
          <p:nvPr>
            <p:ph type="sldNum" sz="quarter" idx="5"/>
          </p:nvPr>
        </p:nvSpPr>
        <p:spPr bwMode="auto">
          <a:noFill/>
          <a:ln>
            <a:miter lim="800000"/>
            <a:headEnd/>
            <a:tailEnd/>
          </a:ln>
        </p:spPr>
        <p:txBody>
          <a:bodyPr/>
          <a:lstStyle/>
          <a:p>
            <a:fld id="{B1B2EFE7-209D-4EA3-AB3C-6E00C8955C93}" type="slidenum">
              <a:rPr lang="en-US"/>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092200"/>
            <a:ext cx="2616200" cy="6007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092200"/>
            <a:ext cx="7696200" cy="6007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5500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5500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2933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2933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311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311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 y="2781300"/>
            <a:ext cx="6413500" cy="622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81300"/>
            <a:ext cx="6413500" cy="622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47250" y="304800"/>
            <a:ext cx="3244850" cy="869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 y="304800"/>
            <a:ext cx="9582150" cy="869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 y="2781300"/>
            <a:ext cx="6413500" cy="622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81300"/>
            <a:ext cx="6413500" cy="622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47250" y="304800"/>
            <a:ext cx="3244850" cy="869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 y="304800"/>
            <a:ext cx="9582150" cy="869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 y="2781300"/>
            <a:ext cx="3340100" cy="622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05200" y="2781300"/>
            <a:ext cx="3340100" cy="622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4876800"/>
            <a:ext cx="5156200" cy="2222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4876800"/>
            <a:ext cx="5156200" cy="2222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04275" y="304800"/>
            <a:ext cx="2930525" cy="869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 y="304800"/>
            <a:ext cx="8639175" cy="869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04800"/>
            <a:ext cx="2925762" cy="840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04800"/>
            <a:ext cx="8624888" cy="84074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2700" y="1092200"/>
            <a:ext cx="6413500" cy="756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092200"/>
            <a:ext cx="6413500" cy="756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47250" y="390525"/>
            <a:ext cx="3244850" cy="82708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 y="390525"/>
            <a:ext cx="9582150" cy="8270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946900" y="2781300"/>
            <a:ext cx="2578100" cy="622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677400" y="2781300"/>
            <a:ext cx="2578100" cy="622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09125" y="304800"/>
            <a:ext cx="2746375" cy="869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304800"/>
            <a:ext cx="8086725" cy="869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 y="2781300"/>
            <a:ext cx="3340100" cy="622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05200" y="2781300"/>
            <a:ext cx="3340100" cy="622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Futura Condensed"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04275" y="304800"/>
            <a:ext cx="2930525" cy="869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 y="304800"/>
            <a:ext cx="8639175" cy="869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4.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5.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3.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3.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2.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2.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1"/>
          <p:cNvSpPr>
            <a:spLocks noChangeArrowheads="1"/>
          </p:cNvSpPr>
          <p:nvPr>
            <p:ph type="title"/>
          </p:nvPr>
        </p:nvSpPr>
        <p:spPr bwMode="auto">
          <a:xfrm>
            <a:off x="1270000" y="1092200"/>
            <a:ext cx="10464800" cy="36830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Futura Condensed" charset="0"/>
              </a:rPr>
              <a:t>Click to edit Master title style</a:t>
            </a:r>
          </a:p>
        </p:txBody>
      </p:sp>
      <p:sp>
        <p:nvSpPr>
          <p:cNvPr id="1027" name="Rectangle 2"/>
          <p:cNvSpPr>
            <a:spLocks noChangeArrowheads="1"/>
          </p:cNvSpPr>
          <p:nvPr>
            <p:ph type="body" idx="1"/>
          </p:nvPr>
        </p:nvSpPr>
        <p:spPr bwMode="auto">
          <a:xfrm>
            <a:off x="1270000" y="4876800"/>
            <a:ext cx="10464800" cy="22225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Futura Condensed" charset="0"/>
              </a:rPr>
              <a:t>Click to edit Master text styles</a:t>
            </a:r>
          </a:p>
          <a:p>
            <a:pPr lvl="1"/>
            <a:r>
              <a:rPr lang="en-US" smtClean="0">
                <a:sym typeface="Futura Condensed" charset="0"/>
              </a:rPr>
              <a:t>Second level</a:t>
            </a:r>
          </a:p>
          <a:p>
            <a:pPr lvl="2"/>
            <a:r>
              <a:rPr lang="en-US" smtClean="0">
                <a:sym typeface="Futura Condensed" charset="0"/>
              </a:rPr>
              <a:t>Third level</a:t>
            </a:r>
          </a:p>
          <a:p>
            <a:pPr lvl="3"/>
            <a:r>
              <a:rPr lang="en-US" smtClean="0">
                <a:sym typeface="Futura Condensed" charset="0"/>
              </a:rPr>
              <a:t>Fourth level</a:t>
            </a:r>
          </a:p>
          <a:p>
            <a:pPr lvl="4"/>
            <a:r>
              <a:rPr lang="en-US" smtClean="0">
                <a:sym typeface="Futura Condensed" charset="0"/>
              </a:rPr>
              <a:t>Fifth level</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txStyles>
    <p:titleStyle>
      <a:lvl1pPr algn="ctr" rtl="0" eaLnBrk="0" fontAlgn="base" hangingPunct="0">
        <a:spcBef>
          <a:spcPct val="0"/>
        </a:spcBef>
        <a:spcAft>
          <a:spcPct val="0"/>
        </a:spcAft>
        <a:defRPr sz="11000">
          <a:solidFill>
            <a:srgbClr val="FFFFFF"/>
          </a:solidFill>
          <a:latin typeface="+mj-lt"/>
          <a:ea typeface="+mj-ea"/>
          <a:cs typeface="+mj-cs"/>
          <a:sym typeface="Futura Condensed" charset="0"/>
        </a:defRPr>
      </a:lvl1pPr>
      <a:lvl2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2pPr>
      <a:lvl3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3pPr>
      <a:lvl4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4pPr>
      <a:lvl5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5pPr>
      <a:lvl6pPr marL="4572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6pPr>
      <a:lvl7pPr marL="9144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7pPr>
      <a:lvl8pPr marL="13716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8pPr>
      <a:lvl9pPr marL="18288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9pPr>
    </p:titleStyle>
    <p:bodyStyle>
      <a:lvl1pPr marL="342900" indent="-342900" algn="ctr" rtl="0" eaLnBrk="0" fontAlgn="base" hangingPunct="0">
        <a:spcBef>
          <a:spcPct val="0"/>
        </a:spcBef>
        <a:spcAft>
          <a:spcPct val="0"/>
        </a:spcAft>
        <a:defRPr sz="4600">
          <a:solidFill>
            <a:schemeClr val="tx1"/>
          </a:solidFill>
          <a:latin typeface="+mn-lt"/>
          <a:ea typeface="+mn-ea"/>
          <a:cs typeface="+mn-cs"/>
          <a:sym typeface="Futura Condensed" charset="0"/>
        </a:defRPr>
      </a:lvl1pPr>
      <a:lvl2pPr marL="742950" indent="-285750" algn="ctr" rtl="0" eaLnBrk="0" fontAlgn="base" hangingPunct="0">
        <a:spcBef>
          <a:spcPct val="0"/>
        </a:spcBef>
        <a:spcAft>
          <a:spcPct val="0"/>
        </a:spcAft>
        <a:defRPr sz="4600">
          <a:solidFill>
            <a:schemeClr val="tx1"/>
          </a:solidFill>
          <a:latin typeface="+mn-lt"/>
          <a:ea typeface="+mn-ea"/>
          <a:cs typeface="+mn-cs"/>
          <a:sym typeface="Futura Condensed" charset="0"/>
        </a:defRPr>
      </a:lvl2pPr>
      <a:lvl3pPr marL="11430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3pPr>
      <a:lvl4pPr marL="16002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4pPr>
      <a:lvl5pPr marL="20574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5pPr>
      <a:lvl6pPr marL="457200" algn="ctr" rtl="0" fontAlgn="base">
        <a:spcBef>
          <a:spcPct val="0"/>
        </a:spcBef>
        <a:spcAft>
          <a:spcPct val="0"/>
        </a:spcAft>
        <a:defRPr sz="4600">
          <a:solidFill>
            <a:schemeClr val="tx1"/>
          </a:solidFill>
          <a:latin typeface="+mn-lt"/>
          <a:ea typeface="+mn-ea"/>
          <a:cs typeface="+mn-cs"/>
          <a:sym typeface="Futura Condensed" charset="0"/>
        </a:defRPr>
      </a:lvl6pPr>
      <a:lvl7pPr marL="914400" algn="ctr" rtl="0" fontAlgn="base">
        <a:spcBef>
          <a:spcPct val="0"/>
        </a:spcBef>
        <a:spcAft>
          <a:spcPct val="0"/>
        </a:spcAft>
        <a:defRPr sz="4600">
          <a:solidFill>
            <a:schemeClr val="tx1"/>
          </a:solidFill>
          <a:latin typeface="+mn-lt"/>
          <a:ea typeface="+mn-ea"/>
          <a:cs typeface="+mn-cs"/>
          <a:sym typeface="Futura Condensed" charset="0"/>
        </a:defRPr>
      </a:lvl7pPr>
      <a:lvl8pPr marL="1371600" algn="ctr" rtl="0" fontAlgn="base">
        <a:spcBef>
          <a:spcPct val="0"/>
        </a:spcBef>
        <a:spcAft>
          <a:spcPct val="0"/>
        </a:spcAft>
        <a:defRPr sz="4600">
          <a:solidFill>
            <a:schemeClr val="tx1"/>
          </a:solidFill>
          <a:latin typeface="+mn-lt"/>
          <a:ea typeface="+mn-ea"/>
          <a:cs typeface="+mn-cs"/>
          <a:sym typeface="Futura Condensed" charset="0"/>
        </a:defRPr>
      </a:lvl8pPr>
      <a:lvl9pPr marL="1828800" algn="ctr" rtl="0" fontAlgn="base">
        <a:spcBef>
          <a:spcPct val="0"/>
        </a:spcBef>
        <a:spcAft>
          <a:spcPct val="0"/>
        </a:spcAft>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1618" name="Rectangle 1"/>
          <p:cNvSpPr>
            <a:spLocks noChangeArrowheads="1"/>
          </p:cNvSpPr>
          <p:nvPr>
            <p:ph type="title"/>
          </p:nvPr>
        </p:nvSpPr>
        <p:spPr bwMode="auto">
          <a:xfrm>
            <a:off x="1270000" y="3098800"/>
            <a:ext cx="10464800" cy="3556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title style</a:t>
            </a:r>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ransition/>
  <p:txStyles>
    <p:titleStyle>
      <a:lvl1pPr algn="ctr" rtl="0" eaLnBrk="0" fontAlgn="base" hangingPunct="0">
        <a:spcBef>
          <a:spcPct val="0"/>
        </a:spcBef>
        <a:spcAft>
          <a:spcPct val="0"/>
        </a:spcAft>
        <a:defRPr sz="11000">
          <a:solidFill>
            <a:srgbClr val="FFFFFF"/>
          </a:solidFill>
          <a:latin typeface="+mj-lt"/>
          <a:ea typeface="+mj-ea"/>
          <a:cs typeface="+mj-cs"/>
          <a:sym typeface="Futura Condensed" charset="0"/>
        </a:defRPr>
      </a:lvl1pPr>
      <a:lvl2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2pPr>
      <a:lvl3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3pPr>
      <a:lvl4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4pPr>
      <a:lvl5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5pPr>
      <a:lvl6pPr marL="4572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6pPr>
      <a:lvl7pPr marL="9144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7pPr>
      <a:lvl8pPr marL="13716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8pPr>
      <a:lvl9pPr marL="18288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9pPr>
    </p:titleStyle>
    <p:bodyStyle>
      <a:lvl1pPr marL="342900" indent="-342900" algn="ctr" rtl="0" eaLnBrk="0" fontAlgn="base" hangingPunct="0">
        <a:spcBef>
          <a:spcPct val="0"/>
        </a:spcBef>
        <a:spcAft>
          <a:spcPct val="0"/>
        </a:spcAft>
        <a:defRPr sz="4600">
          <a:solidFill>
            <a:schemeClr val="tx1"/>
          </a:solidFill>
          <a:latin typeface="+mn-lt"/>
          <a:ea typeface="+mn-ea"/>
          <a:cs typeface="+mn-cs"/>
          <a:sym typeface="Futura Condensed" charset="0"/>
        </a:defRPr>
      </a:lvl1pPr>
      <a:lvl2pPr marL="742950" indent="-285750" algn="ctr" rtl="0" eaLnBrk="0" fontAlgn="base" hangingPunct="0">
        <a:spcBef>
          <a:spcPct val="0"/>
        </a:spcBef>
        <a:spcAft>
          <a:spcPct val="0"/>
        </a:spcAft>
        <a:defRPr sz="4600">
          <a:solidFill>
            <a:schemeClr val="tx1"/>
          </a:solidFill>
          <a:latin typeface="+mn-lt"/>
          <a:ea typeface="+mn-ea"/>
          <a:cs typeface="+mn-cs"/>
          <a:sym typeface="Futura Condensed" charset="0"/>
        </a:defRPr>
      </a:lvl2pPr>
      <a:lvl3pPr marL="11430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3pPr>
      <a:lvl4pPr marL="16002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4pPr>
      <a:lvl5pPr marL="20574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5pPr>
      <a:lvl6pPr marL="457200" algn="ctr" rtl="0" fontAlgn="base">
        <a:spcBef>
          <a:spcPct val="0"/>
        </a:spcBef>
        <a:spcAft>
          <a:spcPct val="0"/>
        </a:spcAft>
        <a:defRPr sz="4600">
          <a:solidFill>
            <a:schemeClr val="tx1"/>
          </a:solidFill>
          <a:latin typeface="+mn-lt"/>
          <a:ea typeface="+mn-ea"/>
          <a:cs typeface="+mn-cs"/>
          <a:sym typeface="Futura Condensed" charset="0"/>
        </a:defRPr>
      </a:lvl6pPr>
      <a:lvl7pPr marL="914400" algn="ctr" rtl="0" fontAlgn="base">
        <a:spcBef>
          <a:spcPct val="0"/>
        </a:spcBef>
        <a:spcAft>
          <a:spcPct val="0"/>
        </a:spcAft>
        <a:defRPr sz="4600">
          <a:solidFill>
            <a:schemeClr val="tx1"/>
          </a:solidFill>
          <a:latin typeface="+mn-lt"/>
          <a:ea typeface="+mn-ea"/>
          <a:cs typeface="+mn-cs"/>
          <a:sym typeface="Futura Condensed" charset="0"/>
        </a:defRPr>
      </a:lvl7pPr>
      <a:lvl8pPr marL="1371600" algn="ctr" rtl="0" fontAlgn="base">
        <a:spcBef>
          <a:spcPct val="0"/>
        </a:spcBef>
        <a:spcAft>
          <a:spcPct val="0"/>
        </a:spcAft>
        <a:defRPr sz="4600">
          <a:solidFill>
            <a:schemeClr val="tx1"/>
          </a:solidFill>
          <a:latin typeface="+mn-lt"/>
          <a:ea typeface="+mn-ea"/>
          <a:cs typeface="+mn-cs"/>
          <a:sym typeface="Futura Condensed" charset="0"/>
        </a:defRPr>
      </a:lvl8pPr>
      <a:lvl9pPr marL="1828800" algn="ctr" rtl="0" fontAlgn="base">
        <a:spcBef>
          <a:spcPct val="0"/>
        </a:spcBef>
        <a:spcAft>
          <a:spcPct val="0"/>
        </a:spcAft>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3906" name="Rectangle 1"/>
          <p:cNvSpPr>
            <a:spLocks noChangeArrowheads="1"/>
          </p:cNvSpPr>
          <p:nvPr>
            <p:ph type="title"/>
          </p:nvPr>
        </p:nvSpPr>
        <p:spPr bwMode="auto">
          <a:xfrm>
            <a:off x="1270000" y="6908800"/>
            <a:ext cx="10464800" cy="19177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title style</a:t>
            </a:r>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ransition/>
  <p:txStyles>
    <p:titleStyle>
      <a:lvl1pPr algn="ctr" rtl="0" eaLnBrk="0" fontAlgn="base" hangingPunct="0">
        <a:spcBef>
          <a:spcPct val="0"/>
        </a:spcBef>
        <a:spcAft>
          <a:spcPct val="0"/>
        </a:spcAft>
        <a:defRPr sz="11000">
          <a:solidFill>
            <a:srgbClr val="FFFFFF"/>
          </a:solidFill>
          <a:latin typeface="+mj-lt"/>
          <a:ea typeface="+mj-ea"/>
          <a:cs typeface="+mj-cs"/>
          <a:sym typeface="Futura Condensed" charset="0"/>
        </a:defRPr>
      </a:lvl1pPr>
      <a:lvl2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2pPr>
      <a:lvl3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3pPr>
      <a:lvl4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4pPr>
      <a:lvl5pPr algn="ctr" rtl="0" eaLnBrk="0" fontAlgn="base" hangingPunct="0">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5pPr>
      <a:lvl6pPr marL="4572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6pPr>
      <a:lvl7pPr marL="9144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7pPr>
      <a:lvl8pPr marL="13716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8pPr>
      <a:lvl9pPr marL="1828800" algn="ctr" rtl="0" fontAlgn="base">
        <a:spcBef>
          <a:spcPct val="0"/>
        </a:spcBef>
        <a:spcAft>
          <a:spcPct val="0"/>
        </a:spcAft>
        <a:defRPr sz="11000">
          <a:solidFill>
            <a:srgbClr val="FFFFFF"/>
          </a:solidFill>
          <a:latin typeface="Futura Condensed" charset="0"/>
          <a:ea typeface="ヒラギノ角ゴ ProN W3" charset="-128"/>
          <a:cs typeface="ヒラギノ角ゴ ProN W3" charset="-128"/>
          <a:sym typeface="Futura Condensed" charset="0"/>
        </a:defRPr>
      </a:lvl9pPr>
    </p:titleStyle>
    <p:bodyStyle>
      <a:lvl1pPr marL="342900" indent="-342900" algn="ctr" rtl="0" eaLnBrk="0" fontAlgn="base" hangingPunct="0">
        <a:spcBef>
          <a:spcPct val="0"/>
        </a:spcBef>
        <a:spcAft>
          <a:spcPct val="0"/>
        </a:spcAft>
        <a:defRPr sz="4600">
          <a:solidFill>
            <a:schemeClr val="tx1"/>
          </a:solidFill>
          <a:latin typeface="+mn-lt"/>
          <a:ea typeface="+mn-ea"/>
          <a:cs typeface="+mn-cs"/>
          <a:sym typeface="Futura Condensed" charset="0"/>
        </a:defRPr>
      </a:lvl1pPr>
      <a:lvl2pPr marL="742950" indent="-285750" algn="ctr" rtl="0" eaLnBrk="0" fontAlgn="base" hangingPunct="0">
        <a:spcBef>
          <a:spcPct val="0"/>
        </a:spcBef>
        <a:spcAft>
          <a:spcPct val="0"/>
        </a:spcAft>
        <a:defRPr sz="4600">
          <a:solidFill>
            <a:schemeClr val="tx1"/>
          </a:solidFill>
          <a:latin typeface="+mn-lt"/>
          <a:ea typeface="+mn-ea"/>
          <a:cs typeface="+mn-cs"/>
          <a:sym typeface="Futura Condensed" charset="0"/>
        </a:defRPr>
      </a:lvl2pPr>
      <a:lvl3pPr marL="11430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3pPr>
      <a:lvl4pPr marL="16002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4pPr>
      <a:lvl5pPr marL="20574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5pPr>
      <a:lvl6pPr marL="457200" algn="ctr" rtl="0" fontAlgn="base">
        <a:spcBef>
          <a:spcPct val="0"/>
        </a:spcBef>
        <a:spcAft>
          <a:spcPct val="0"/>
        </a:spcAft>
        <a:defRPr sz="4600">
          <a:solidFill>
            <a:schemeClr val="tx1"/>
          </a:solidFill>
          <a:latin typeface="+mn-lt"/>
          <a:ea typeface="+mn-ea"/>
          <a:cs typeface="+mn-cs"/>
          <a:sym typeface="Futura Condensed" charset="0"/>
        </a:defRPr>
      </a:lvl6pPr>
      <a:lvl7pPr marL="914400" algn="ctr" rtl="0" fontAlgn="base">
        <a:spcBef>
          <a:spcPct val="0"/>
        </a:spcBef>
        <a:spcAft>
          <a:spcPct val="0"/>
        </a:spcAft>
        <a:defRPr sz="4600">
          <a:solidFill>
            <a:schemeClr val="tx1"/>
          </a:solidFill>
          <a:latin typeface="+mn-lt"/>
          <a:ea typeface="+mn-ea"/>
          <a:cs typeface="+mn-cs"/>
          <a:sym typeface="Futura Condensed" charset="0"/>
        </a:defRPr>
      </a:lvl7pPr>
      <a:lvl8pPr marL="1371600" algn="ctr" rtl="0" fontAlgn="base">
        <a:spcBef>
          <a:spcPct val="0"/>
        </a:spcBef>
        <a:spcAft>
          <a:spcPct val="0"/>
        </a:spcAft>
        <a:defRPr sz="4600">
          <a:solidFill>
            <a:schemeClr val="tx1"/>
          </a:solidFill>
          <a:latin typeface="+mn-lt"/>
          <a:ea typeface="+mn-ea"/>
          <a:cs typeface="+mn-cs"/>
          <a:sym typeface="Futura Condensed" charset="0"/>
        </a:defRPr>
      </a:lvl8pPr>
      <a:lvl9pPr marL="1828800" algn="ctr" rtl="0" fontAlgn="base">
        <a:spcBef>
          <a:spcPct val="0"/>
        </a:spcBef>
        <a:spcAft>
          <a:spcPct val="0"/>
        </a:spcAft>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6194" name="Rectangle 1"/>
          <p:cNvSpPr>
            <a:spLocks noChangeArrowheads="1"/>
          </p:cNvSpPr>
          <p:nvPr>
            <p:ph type="title"/>
          </p:nvPr>
        </p:nvSpPr>
        <p:spPr bwMode="auto">
          <a:xfrm>
            <a:off x="635000" y="1409700"/>
            <a:ext cx="5867400" cy="33020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Futura Condensed" charset="0"/>
              </a:rPr>
              <a:t>Click to edit Master title style</a:t>
            </a:r>
          </a:p>
        </p:txBody>
      </p:sp>
      <p:sp>
        <p:nvSpPr>
          <p:cNvPr id="136195" name="Rectangle 2"/>
          <p:cNvSpPr>
            <a:spLocks noChangeArrowheads="1"/>
          </p:cNvSpPr>
          <p:nvPr>
            <p:ph type="body" idx="1"/>
          </p:nvPr>
        </p:nvSpPr>
        <p:spPr bwMode="auto">
          <a:xfrm>
            <a:off x="635000" y="4787900"/>
            <a:ext cx="5867400" cy="29337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Futura Condensed" charset="0"/>
              </a:rPr>
              <a:t>Click to edit Master text styles</a:t>
            </a:r>
          </a:p>
          <a:p>
            <a:pPr lvl="1"/>
            <a:r>
              <a:rPr lang="en-US" smtClean="0">
                <a:sym typeface="Futura Condensed" charset="0"/>
              </a:rPr>
              <a:t>Second level</a:t>
            </a:r>
          </a:p>
          <a:p>
            <a:pPr lvl="2"/>
            <a:r>
              <a:rPr lang="en-US" smtClean="0">
                <a:sym typeface="Futura Condensed" charset="0"/>
              </a:rPr>
              <a:t>Third level</a:t>
            </a:r>
          </a:p>
          <a:p>
            <a:pPr lvl="3"/>
            <a:r>
              <a:rPr lang="en-US" smtClean="0">
                <a:sym typeface="Futura Condensed" charset="0"/>
              </a:rPr>
              <a:t>Fourth level</a:t>
            </a:r>
          </a:p>
          <a:p>
            <a:pPr lvl="4"/>
            <a:r>
              <a:rPr lang="en-US" smtClean="0">
                <a:sym typeface="Futura Condensed" charset="0"/>
              </a:rPr>
              <a:t>Fifth level</a:t>
            </a: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xStyles>
    <p:titleStyle>
      <a:lvl1pPr marL="433388" indent="-433388" algn="ctr" rtl="0" eaLnBrk="0" fontAlgn="base" hangingPunct="0">
        <a:spcBef>
          <a:spcPct val="0"/>
        </a:spcBef>
        <a:spcAft>
          <a:spcPct val="0"/>
        </a:spcAft>
        <a:defRPr sz="8000">
          <a:solidFill>
            <a:srgbClr val="FFFBF2"/>
          </a:solidFill>
          <a:latin typeface="+mj-lt"/>
          <a:ea typeface="+mj-ea"/>
          <a:cs typeface="+mj-cs"/>
          <a:sym typeface="Futura Condensed" charset="0"/>
        </a:defRPr>
      </a:lvl1pPr>
      <a:lvl2pPr marL="433388" indent="-433388" algn="ctr" rtl="0" eaLnBrk="0" fontAlgn="base" hangingPunct="0">
        <a:spcBef>
          <a:spcPct val="0"/>
        </a:spcBef>
        <a:spcAft>
          <a:spcPct val="0"/>
        </a:spcAft>
        <a:defRPr sz="8000">
          <a:solidFill>
            <a:srgbClr val="FFFBF2"/>
          </a:solidFill>
          <a:latin typeface="Futura Condensed" charset="0"/>
          <a:ea typeface="ヒラギノ角ゴ ProN W3" charset="-128"/>
          <a:cs typeface="ヒラギノ角ゴ ProN W3" charset="-128"/>
          <a:sym typeface="Futura Condensed" charset="0"/>
        </a:defRPr>
      </a:lvl2pPr>
      <a:lvl3pPr marL="433388" indent="-433388" algn="ctr" rtl="0" eaLnBrk="0" fontAlgn="base" hangingPunct="0">
        <a:spcBef>
          <a:spcPct val="0"/>
        </a:spcBef>
        <a:spcAft>
          <a:spcPct val="0"/>
        </a:spcAft>
        <a:defRPr sz="8000">
          <a:solidFill>
            <a:srgbClr val="FFFBF2"/>
          </a:solidFill>
          <a:latin typeface="Futura Condensed" charset="0"/>
          <a:ea typeface="ヒラギノ角ゴ ProN W3" charset="-128"/>
          <a:cs typeface="ヒラギノ角ゴ ProN W3" charset="-128"/>
          <a:sym typeface="Futura Condensed" charset="0"/>
        </a:defRPr>
      </a:lvl3pPr>
      <a:lvl4pPr marL="433388" indent="-433388" algn="ctr" rtl="0" eaLnBrk="0" fontAlgn="base" hangingPunct="0">
        <a:spcBef>
          <a:spcPct val="0"/>
        </a:spcBef>
        <a:spcAft>
          <a:spcPct val="0"/>
        </a:spcAft>
        <a:defRPr sz="8000">
          <a:solidFill>
            <a:srgbClr val="FFFBF2"/>
          </a:solidFill>
          <a:latin typeface="Futura Condensed" charset="0"/>
          <a:ea typeface="ヒラギノ角ゴ ProN W3" charset="-128"/>
          <a:cs typeface="ヒラギノ角ゴ ProN W3" charset="-128"/>
          <a:sym typeface="Futura Condensed" charset="0"/>
        </a:defRPr>
      </a:lvl4pPr>
      <a:lvl5pPr marL="433388" indent="-433388" algn="ctr" rtl="0" eaLnBrk="0" fontAlgn="base" hangingPunct="0">
        <a:spcBef>
          <a:spcPct val="0"/>
        </a:spcBef>
        <a:spcAft>
          <a:spcPct val="0"/>
        </a:spcAft>
        <a:defRPr sz="8000">
          <a:solidFill>
            <a:srgbClr val="FFFBF2"/>
          </a:solidFill>
          <a:latin typeface="Futura Condensed" charset="0"/>
          <a:ea typeface="ヒラギノ角ゴ ProN W3" charset="-128"/>
          <a:cs typeface="ヒラギノ角ゴ ProN W3" charset="-128"/>
          <a:sym typeface="Futura Condensed" charset="0"/>
        </a:defRPr>
      </a:lvl5pPr>
      <a:lvl6pPr marL="890588" indent="-433388" algn="ctr" rtl="0" fontAlgn="base">
        <a:spcBef>
          <a:spcPct val="0"/>
        </a:spcBef>
        <a:spcAft>
          <a:spcPct val="0"/>
        </a:spcAft>
        <a:defRPr sz="8000">
          <a:solidFill>
            <a:srgbClr val="FFFBF2"/>
          </a:solidFill>
          <a:latin typeface="Futura Condensed" charset="0"/>
          <a:ea typeface="ヒラギノ角ゴ ProN W3" charset="-128"/>
          <a:cs typeface="ヒラギノ角ゴ ProN W3" charset="-128"/>
          <a:sym typeface="Futura Condensed" charset="0"/>
        </a:defRPr>
      </a:lvl6pPr>
      <a:lvl7pPr marL="1347788" indent="-433388" algn="ctr" rtl="0" fontAlgn="base">
        <a:spcBef>
          <a:spcPct val="0"/>
        </a:spcBef>
        <a:spcAft>
          <a:spcPct val="0"/>
        </a:spcAft>
        <a:defRPr sz="8000">
          <a:solidFill>
            <a:srgbClr val="FFFBF2"/>
          </a:solidFill>
          <a:latin typeface="Futura Condensed" charset="0"/>
          <a:ea typeface="ヒラギノ角ゴ ProN W3" charset="-128"/>
          <a:cs typeface="ヒラギノ角ゴ ProN W3" charset="-128"/>
          <a:sym typeface="Futura Condensed" charset="0"/>
        </a:defRPr>
      </a:lvl7pPr>
      <a:lvl8pPr marL="1804988" indent="-433388" algn="ctr" rtl="0" fontAlgn="base">
        <a:spcBef>
          <a:spcPct val="0"/>
        </a:spcBef>
        <a:spcAft>
          <a:spcPct val="0"/>
        </a:spcAft>
        <a:defRPr sz="8000">
          <a:solidFill>
            <a:srgbClr val="FFFBF2"/>
          </a:solidFill>
          <a:latin typeface="Futura Condensed" charset="0"/>
          <a:ea typeface="ヒラギノ角ゴ ProN W3" charset="-128"/>
          <a:cs typeface="ヒラギノ角ゴ ProN W3" charset="-128"/>
          <a:sym typeface="Futura Condensed" charset="0"/>
        </a:defRPr>
      </a:lvl8pPr>
      <a:lvl9pPr marL="2262188" indent="-433388" algn="ctr" rtl="0" fontAlgn="base">
        <a:spcBef>
          <a:spcPct val="0"/>
        </a:spcBef>
        <a:spcAft>
          <a:spcPct val="0"/>
        </a:spcAft>
        <a:defRPr sz="8000">
          <a:solidFill>
            <a:srgbClr val="FFFBF2"/>
          </a:solidFill>
          <a:latin typeface="Futura Condensed" charset="0"/>
          <a:ea typeface="ヒラギノ角ゴ ProN W3" charset="-128"/>
          <a:cs typeface="ヒラギノ角ゴ ProN W3" charset="-128"/>
          <a:sym typeface="Futura Condensed" charset="0"/>
        </a:defRPr>
      </a:lvl9pPr>
    </p:titleStyle>
    <p:bodyStyle>
      <a:lvl1pPr marL="342900" indent="-342900" algn="ctr" rtl="0" eaLnBrk="0" fontAlgn="base" hangingPunct="0">
        <a:spcBef>
          <a:spcPct val="0"/>
        </a:spcBef>
        <a:spcAft>
          <a:spcPct val="0"/>
        </a:spcAft>
        <a:defRPr sz="4600">
          <a:solidFill>
            <a:schemeClr val="tx1"/>
          </a:solidFill>
          <a:latin typeface="+mn-lt"/>
          <a:ea typeface="+mn-ea"/>
          <a:cs typeface="+mn-cs"/>
          <a:sym typeface="Futura Condensed" charset="0"/>
        </a:defRPr>
      </a:lvl1pPr>
      <a:lvl2pPr marL="742950" indent="-285750" algn="ctr" rtl="0" eaLnBrk="0" fontAlgn="base" hangingPunct="0">
        <a:spcBef>
          <a:spcPct val="0"/>
        </a:spcBef>
        <a:spcAft>
          <a:spcPct val="0"/>
        </a:spcAft>
        <a:defRPr sz="4600">
          <a:solidFill>
            <a:schemeClr val="tx1"/>
          </a:solidFill>
          <a:latin typeface="+mn-lt"/>
          <a:ea typeface="+mn-ea"/>
          <a:cs typeface="+mn-cs"/>
          <a:sym typeface="Futura Condensed" charset="0"/>
        </a:defRPr>
      </a:lvl2pPr>
      <a:lvl3pPr marL="11430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3pPr>
      <a:lvl4pPr marL="16002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4pPr>
      <a:lvl5pPr marL="2057400" indent="-228600" algn="ctr" rtl="0" eaLnBrk="0" fontAlgn="base" hangingPunct="0">
        <a:spcBef>
          <a:spcPct val="0"/>
        </a:spcBef>
        <a:spcAft>
          <a:spcPct val="0"/>
        </a:spcAft>
        <a:defRPr sz="4600">
          <a:solidFill>
            <a:schemeClr val="tx1"/>
          </a:solidFill>
          <a:latin typeface="+mn-lt"/>
          <a:ea typeface="+mn-ea"/>
          <a:cs typeface="+mn-cs"/>
          <a:sym typeface="Futura Condensed" charset="0"/>
        </a:defRPr>
      </a:lvl5pPr>
      <a:lvl6pPr marL="457200" algn="ctr" rtl="0" fontAlgn="base">
        <a:spcBef>
          <a:spcPct val="0"/>
        </a:spcBef>
        <a:spcAft>
          <a:spcPct val="0"/>
        </a:spcAft>
        <a:defRPr sz="4600">
          <a:solidFill>
            <a:schemeClr val="tx1"/>
          </a:solidFill>
          <a:latin typeface="+mn-lt"/>
          <a:ea typeface="+mn-ea"/>
          <a:cs typeface="+mn-cs"/>
          <a:sym typeface="Futura Condensed" charset="0"/>
        </a:defRPr>
      </a:lvl6pPr>
      <a:lvl7pPr marL="914400" algn="ctr" rtl="0" fontAlgn="base">
        <a:spcBef>
          <a:spcPct val="0"/>
        </a:spcBef>
        <a:spcAft>
          <a:spcPct val="0"/>
        </a:spcAft>
        <a:defRPr sz="4600">
          <a:solidFill>
            <a:schemeClr val="tx1"/>
          </a:solidFill>
          <a:latin typeface="+mn-lt"/>
          <a:ea typeface="+mn-ea"/>
          <a:cs typeface="+mn-cs"/>
          <a:sym typeface="Futura Condensed" charset="0"/>
        </a:defRPr>
      </a:lvl7pPr>
      <a:lvl8pPr marL="1371600" algn="ctr" rtl="0" fontAlgn="base">
        <a:spcBef>
          <a:spcPct val="0"/>
        </a:spcBef>
        <a:spcAft>
          <a:spcPct val="0"/>
        </a:spcAft>
        <a:defRPr sz="4600">
          <a:solidFill>
            <a:schemeClr val="tx1"/>
          </a:solidFill>
          <a:latin typeface="+mn-lt"/>
          <a:ea typeface="+mn-ea"/>
          <a:cs typeface="+mn-cs"/>
          <a:sym typeface="Futura Condensed" charset="0"/>
        </a:defRPr>
      </a:lvl8pPr>
      <a:lvl9pPr marL="1828800" algn="ctr" rtl="0" fontAlgn="base">
        <a:spcBef>
          <a:spcPct val="0"/>
        </a:spcBef>
        <a:spcAft>
          <a:spcPct val="0"/>
        </a:spcAft>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Rectangle 1"/>
          <p:cNvSpPr>
            <a:spLocks noChangeArrowheads="1"/>
          </p:cNvSpPr>
          <p:nvPr>
            <p:ph type="title"/>
          </p:nvPr>
        </p:nvSpPr>
        <p:spPr bwMode="auto">
          <a:xfrm>
            <a:off x="1270000" y="304800"/>
            <a:ext cx="10464800" cy="19177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title style</a:t>
            </a:r>
          </a:p>
        </p:txBody>
      </p:sp>
      <p:sp>
        <p:nvSpPr>
          <p:cNvPr id="13315" name="Rectangle 2"/>
          <p:cNvSpPr>
            <a:spLocks noChangeArrowheads="1"/>
          </p:cNvSpPr>
          <p:nvPr>
            <p:ph type="body" idx="1"/>
          </p:nvPr>
        </p:nvSpPr>
        <p:spPr bwMode="auto">
          <a:xfrm>
            <a:off x="12700" y="2781300"/>
            <a:ext cx="12979400" cy="6223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text styles</a:t>
            </a:r>
          </a:p>
          <a:p>
            <a:pPr lvl="1"/>
            <a:r>
              <a:rPr lang="en-US" smtClean="0">
                <a:sym typeface="Futura Condensed" charset="0"/>
              </a:rPr>
              <a:t>Second level</a:t>
            </a:r>
          </a:p>
          <a:p>
            <a:pPr lvl="2"/>
            <a:r>
              <a:rPr lang="en-US" smtClean="0">
                <a:sym typeface="Futura Condensed" charset="0"/>
              </a:rPr>
              <a:t>Third level</a:t>
            </a:r>
          </a:p>
          <a:p>
            <a:pPr lvl="3"/>
            <a:r>
              <a:rPr lang="en-US" smtClean="0">
                <a:sym typeface="Futura Condensed" charset="0"/>
              </a:rPr>
              <a:t>Fourth level</a:t>
            </a:r>
          </a:p>
          <a:p>
            <a:pPr lvl="4"/>
            <a:r>
              <a:rPr lang="en-US" smtClean="0">
                <a:sym typeface="Futura Condensed" charset="0"/>
              </a:rPr>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ransition/>
  <p:txStyles>
    <p:titleStyle>
      <a:lvl1pPr marL="304800" indent="-304800" algn="l" rtl="0" eaLnBrk="0" fontAlgn="base" hangingPunct="0">
        <a:spcBef>
          <a:spcPct val="0"/>
        </a:spcBef>
        <a:spcAft>
          <a:spcPct val="0"/>
        </a:spcAft>
        <a:defRPr sz="9000">
          <a:solidFill>
            <a:srgbClr val="FFFFFF"/>
          </a:solidFill>
          <a:latin typeface="+mj-lt"/>
          <a:ea typeface="+mj-ea"/>
          <a:cs typeface="+mj-cs"/>
          <a:sym typeface="Futura Condensed" charset="0"/>
        </a:defRPr>
      </a:lvl1pPr>
      <a:lvl2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2pPr>
      <a:lvl3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3pPr>
      <a:lvl4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4pPr>
      <a:lvl5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5pPr>
      <a:lvl6pPr marL="7620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6pPr>
      <a:lvl7pPr marL="12192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7pPr>
      <a:lvl8pPr marL="16764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8pPr>
      <a:lvl9pPr marL="21336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9pPr>
    </p:titleStyle>
    <p:bodyStyle>
      <a:lvl1pPr marL="15351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1pPr>
      <a:lvl2pPr marL="21812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2pPr>
      <a:lvl3pPr marL="28797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3pPr>
      <a:lvl4pPr marL="35655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4pPr>
      <a:lvl5pPr marL="42513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5pPr>
      <a:lvl6pPr marL="47085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6pPr>
      <a:lvl7pPr marL="51657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7pPr>
      <a:lvl8pPr marL="56229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8pPr>
      <a:lvl9pPr marL="60801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5602" name="Rectangle 1"/>
          <p:cNvSpPr>
            <a:spLocks noChangeArrowheads="1"/>
          </p:cNvSpPr>
          <p:nvPr>
            <p:ph type="title"/>
          </p:nvPr>
        </p:nvSpPr>
        <p:spPr bwMode="auto">
          <a:xfrm>
            <a:off x="1270000" y="304800"/>
            <a:ext cx="10464800" cy="19177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title style</a:t>
            </a:r>
          </a:p>
        </p:txBody>
      </p:sp>
      <p:sp>
        <p:nvSpPr>
          <p:cNvPr id="25603" name="Rectangle 2"/>
          <p:cNvSpPr>
            <a:spLocks noChangeArrowheads="1"/>
          </p:cNvSpPr>
          <p:nvPr>
            <p:ph type="body" idx="1"/>
          </p:nvPr>
        </p:nvSpPr>
        <p:spPr bwMode="auto">
          <a:xfrm>
            <a:off x="12700" y="2781300"/>
            <a:ext cx="12979400" cy="62230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Futura Condensed" charset="0"/>
              </a:rPr>
              <a:t>Click to edit Master text styles</a:t>
            </a:r>
          </a:p>
          <a:p>
            <a:pPr lvl="1"/>
            <a:r>
              <a:rPr lang="en-US" smtClean="0">
                <a:sym typeface="Futura Condensed" charset="0"/>
              </a:rPr>
              <a:t>Second level</a:t>
            </a:r>
          </a:p>
          <a:p>
            <a:pPr lvl="2"/>
            <a:r>
              <a:rPr lang="en-US" smtClean="0">
                <a:sym typeface="Futura Condensed" charset="0"/>
              </a:rPr>
              <a:t>Third level</a:t>
            </a:r>
          </a:p>
          <a:p>
            <a:pPr lvl="3"/>
            <a:r>
              <a:rPr lang="en-US" smtClean="0">
                <a:sym typeface="Futura Condensed" charset="0"/>
              </a:rPr>
              <a:t>Fourth level</a:t>
            </a:r>
          </a:p>
          <a:p>
            <a:pPr lvl="4"/>
            <a:r>
              <a:rPr lang="en-US" smtClean="0">
                <a:sym typeface="Futura Condensed" charset="0"/>
              </a:rPr>
              <a:t>Fifth level</a:t>
            </a: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p:txStyles>
    <p:titleStyle>
      <a:lvl1pPr marL="304800" indent="-304800" algn="l" rtl="0" eaLnBrk="0" fontAlgn="base" hangingPunct="0">
        <a:spcBef>
          <a:spcPct val="0"/>
        </a:spcBef>
        <a:spcAft>
          <a:spcPct val="0"/>
        </a:spcAft>
        <a:defRPr sz="9000">
          <a:solidFill>
            <a:srgbClr val="FFFFFF"/>
          </a:solidFill>
          <a:latin typeface="+mj-lt"/>
          <a:ea typeface="+mj-ea"/>
          <a:cs typeface="+mj-cs"/>
          <a:sym typeface="Futura Condensed" charset="0"/>
        </a:defRPr>
      </a:lvl1pPr>
      <a:lvl2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2pPr>
      <a:lvl3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3pPr>
      <a:lvl4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4pPr>
      <a:lvl5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5pPr>
      <a:lvl6pPr marL="7620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6pPr>
      <a:lvl7pPr marL="12192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7pPr>
      <a:lvl8pPr marL="16764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8pPr>
      <a:lvl9pPr marL="21336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9pPr>
    </p:titleStyle>
    <p:bodyStyle>
      <a:lvl1pPr marL="15351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1pPr>
      <a:lvl2pPr marL="21812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2pPr>
      <a:lvl3pPr marL="28797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3pPr>
      <a:lvl4pPr marL="35655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4pPr>
      <a:lvl5pPr marL="42513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5pPr>
      <a:lvl6pPr marL="47085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6pPr>
      <a:lvl7pPr marL="51657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7pPr>
      <a:lvl8pPr marL="56229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8pPr>
      <a:lvl9pPr marL="60801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7890" name="Rectangle 1"/>
          <p:cNvSpPr>
            <a:spLocks noChangeArrowheads="1"/>
          </p:cNvSpPr>
          <p:nvPr>
            <p:ph type="title"/>
          </p:nvPr>
        </p:nvSpPr>
        <p:spPr bwMode="auto">
          <a:xfrm>
            <a:off x="1270000" y="304800"/>
            <a:ext cx="10464800" cy="19177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title style</a:t>
            </a:r>
          </a:p>
        </p:txBody>
      </p:sp>
      <p:sp>
        <p:nvSpPr>
          <p:cNvPr id="37891" name="Rectangle 2"/>
          <p:cNvSpPr>
            <a:spLocks noChangeArrowheads="1"/>
          </p:cNvSpPr>
          <p:nvPr>
            <p:ph type="body" idx="1"/>
          </p:nvPr>
        </p:nvSpPr>
        <p:spPr bwMode="auto">
          <a:xfrm>
            <a:off x="12700" y="2781300"/>
            <a:ext cx="6832600" cy="6223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text styles</a:t>
            </a:r>
          </a:p>
          <a:p>
            <a:pPr lvl="1"/>
            <a:r>
              <a:rPr lang="en-US" smtClean="0">
                <a:sym typeface="Futura Condensed" charset="0"/>
              </a:rPr>
              <a:t>Second level</a:t>
            </a:r>
          </a:p>
          <a:p>
            <a:pPr lvl="2"/>
            <a:r>
              <a:rPr lang="en-US" smtClean="0">
                <a:sym typeface="Futura Condensed" charset="0"/>
              </a:rPr>
              <a:t>Third level</a:t>
            </a:r>
          </a:p>
          <a:p>
            <a:pPr lvl="3"/>
            <a:r>
              <a:rPr lang="en-US" smtClean="0">
                <a:sym typeface="Futura Condensed" charset="0"/>
              </a:rPr>
              <a:t>Fourth level</a:t>
            </a:r>
          </a:p>
          <a:p>
            <a:pPr lvl="4"/>
            <a:r>
              <a:rPr lang="en-US" smtClean="0">
                <a:sym typeface="Futura Condensed" charset="0"/>
              </a:rPr>
              <a:t>Fifth level</a:t>
            </a: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ransition/>
  <p:txStyles>
    <p:titleStyle>
      <a:lvl1pPr marL="304800" indent="-304800" algn="l" rtl="0" eaLnBrk="0" fontAlgn="base" hangingPunct="0">
        <a:spcBef>
          <a:spcPct val="0"/>
        </a:spcBef>
        <a:spcAft>
          <a:spcPct val="0"/>
        </a:spcAft>
        <a:defRPr sz="9000">
          <a:solidFill>
            <a:srgbClr val="FFFFFF"/>
          </a:solidFill>
          <a:latin typeface="+mj-lt"/>
          <a:ea typeface="+mj-ea"/>
          <a:cs typeface="+mj-cs"/>
          <a:sym typeface="Futura Condensed" charset="0"/>
        </a:defRPr>
      </a:lvl1pPr>
      <a:lvl2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2pPr>
      <a:lvl3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3pPr>
      <a:lvl4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4pPr>
      <a:lvl5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5pPr>
      <a:lvl6pPr marL="7620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6pPr>
      <a:lvl7pPr marL="12192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7pPr>
      <a:lvl8pPr marL="16764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8pPr>
      <a:lvl9pPr marL="21336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9pPr>
    </p:titleStyle>
    <p:bodyStyle>
      <a:lvl1pPr marL="15351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1pPr>
      <a:lvl2pPr marL="21812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2pPr>
      <a:lvl3pPr marL="28797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3pPr>
      <a:lvl4pPr marL="35655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4pPr>
      <a:lvl5pPr marL="42513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5pPr>
      <a:lvl6pPr marL="47085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6pPr>
      <a:lvl7pPr marL="51657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7pPr>
      <a:lvl8pPr marL="56229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8pPr>
      <a:lvl9pPr marL="60801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0178" name="Rectangle 1"/>
          <p:cNvSpPr>
            <a:spLocks noChangeArrowheads="1"/>
          </p:cNvSpPr>
          <p:nvPr>
            <p:ph type="title"/>
          </p:nvPr>
        </p:nvSpPr>
        <p:spPr bwMode="auto">
          <a:xfrm>
            <a:off x="1270000" y="304800"/>
            <a:ext cx="10464800" cy="19177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title style</a:t>
            </a: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ransition/>
  <p:txStyles>
    <p:titleStyle>
      <a:lvl1pPr marL="304800" indent="-304800" algn="l" rtl="0" eaLnBrk="0" fontAlgn="base" hangingPunct="0">
        <a:spcBef>
          <a:spcPct val="0"/>
        </a:spcBef>
        <a:spcAft>
          <a:spcPct val="0"/>
        </a:spcAft>
        <a:defRPr sz="9000">
          <a:solidFill>
            <a:srgbClr val="FFFFFF"/>
          </a:solidFill>
          <a:latin typeface="+mj-lt"/>
          <a:ea typeface="+mj-ea"/>
          <a:cs typeface="+mj-cs"/>
          <a:sym typeface="Futura Condensed" charset="0"/>
        </a:defRPr>
      </a:lvl1pPr>
      <a:lvl2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2pPr>
      <a:lvl3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3pPr>
      <a:lvl4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4pPr>
      <a:lvl5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5pPr>
      <a:lvl6pPr marL="7620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6pPr>
      <a:lvl7pPr marL="12192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7pPr>
      <a:lvl8pPr marL="16764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8pPr>
      <a:lvl9pPr marL="21336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9pPr>
    </p:titleStyle>
    <p:bodyStyle>
      <a:lvl1pPr marL="15859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1pPr>
      <a:lvl2pPr marL="22320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2pPr>
      <a:lvl3pPr marL="29305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3pPr>
      <a:lvl4pPr marL="36163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4pPr>
      <a:lvl5pPr marL="43021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5pPr>
      <a:lvl6pPr marL="47593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6pPr>
      <a:lvl7pPr marL="52165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7pPr>
      <a:lvl8pPr marL="56737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8pPr>
      <a:lvl9pPr marL="61309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ransition/>
  <p:txStyles>
    <p:titleStyle>
      <a:lvl1pPr marL="304800" indent="-304800" algn="l" rtl="0" eaLnBrk="0" fontAlgn="base" hangingPunct="0">
        <a:spcBef>
          <a:spcPct val="0"/>
        </a:spcBef>
        <a:spcAft>
          <a:spcPct val="0"/>
        </a:spcAft>
        <a:defRPr sz="9000">
          <a:solidFill>
            <a:srgbClr val="FFFFFF"/>
          </a:solidFill>
          <a:latin typeface="+mj-lt"/>
          <a:ea typeface="+mj-ea"/>
          <a:cs typeface="+mj-cs"/>
          <a:sym typeface="Futura Condensed" charset="0"/>
        </a:defRPr>
      </a:lvl1pPr>
      <a:lvl2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2pPr>
      <a:lvl3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3pPr>
      <a:lvl4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4pPr>
      <a:lvl5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5pPr>
      <a:lvl6pPr marL="7620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6pPr>
      <a:lvl7pPr marL="12192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7pPr>
      <a:lvl8pPr marL="16764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8pPr>
      <a:lvl9pPr marL="21336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9pPr>
    </p:titleStyle>
    <p:bodyStyle>
      <a:lvl1pPr marL="15859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1pPr>
      <a:lvl2pPr marL="22320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2pPr>
      <a:lvl3pPr marL="29305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3pPr>
      <a:lvl4pPr marL="36163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4pPr>
      <a:lvl5pPr marL="43021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5pPr>
      <a:lvl6pPr marL="47593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6pPr>
      <a:lvl7pPr marL="52165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7pPr>
      <a:lvl8pPr marL="56737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8pPr>
      <a:lvl9pPr marL="61309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4754" name="Rectangle 1"/>
          <p:cNvSpPr>
            <a:spLocks noChangeArrowheads="1"/>
          </p:cNvSpPr>
          <p:nvPr>
            <p:ph type="body" idx="1"/>
          </p:nvPr>
        </p:nvSpPr>
        <p:spPr bwMode="auto">
          <a:xfrm>
            <a:off x="12700" y="1092200"/>
            <a:ext cx="12979400" cy="75692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text styles</a:t>
            </a:r>
          </a:p>
          <a:p>
            <a:pPr lvl="1"/>
            <a:r>
              <a:rPr lang="en-US" smtClean="0">
                <a:sym typeface="Futura Condensed" charset="0"/>
              </a:rPr>
              <a:t>Second level</a:t>
            </a:r>
          </a:p>
          <a:p>
            <a:pPr lvl="2"/>
            <a:r>
              <a:rPr lang="en-US" smtClean="0">
                <a:sym typeface="Futura Condensed" charset="0"/>
              </a:rPr>
              <a:t>Third level</a:t>
            </a:r>
          </a:p>
          <a:p>
            <a:pPr lvl="3"/>
            <a:r>
              <a:rPr lang="en-US" smtClean="0">
                <a:sym typeface="Futura Condensed" charset="0"/>
              </a:rPr>
              <a:t>Fourth level</a:t>
            </a:r>
          </a:p>
          <a:p>
            <a:pPr lvl="4"/>
            <a:r>
              <a:rPr lang="en-US" smtClean="0">
                <a:sym typeface="Futura Condensed" charset="0"/>
              </a:rPr>
              <a:t>Fifth level</a:t>
            </a:r>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ransition/>
  <p:txStyles>
    <p:titleStyle>
      <a:lvl1pPr marL="304800" indent="-304800" algn="l" rtl="0" eaLnBrk="0" fontAlgn="base" hangingPunct="0">
        <a:spcBef>
          <a:spcPct val="0"/>
        </a:spcBef>
        <a:spcAft>
          <a:spcPct val="0"/>
        </a:spcAft>
        <a:defRPr sz="9000">
          <a:solidFill>
            <a:srgbClr val="FFFFFF"/>
          </a:solidFill>
          <a:latin typeface="+mj-lt"/>
          <a:ea typeface="+mj-ea"/>
          <a:cs typeface="+mj-cs"/>
          <a:sym typeface="Futura Condensed" charset="0"/>
        </a:defRPr>
      </a:lvl1pPr>
      <a:lvl2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2pPr>
      <a:lvl3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3pPr>
      <a:lvl4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4pPr>
      <a:lvl5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5pPr>
      <a:lvl6pPr marL="7620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6pPr>
      <a:lvl7pPr marL="12192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7pPr>
      <a:lvl8pPr marL="16764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8pPr>
      <a:lvl9pPr marL="21336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9pPr>
    </p:titleStyle>
    <p:bodyStyle>
      <a:lvl1pPr marL="15351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1pPr>
      <a:lvl2pPr marL="21812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2pPr>
      <a:lvl3pPr marL="28797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3pPr>
      <a:lvl4pPr marL="35655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4pPr>
      <a:lvl5pPr marL="42513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5pPr>
      <a:lvl6pPr marL="47085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6pPr>
      <a:lvl7pPr marL="51657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7pPr>
      <a:lvl8pPr marL="56229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8pPr>
      <a:lvl9pPr marL="60801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7042" name="Rectangle 1"/>
          <p:cNvSpPr>
            <a:spLocks noChangeArrowheads="1"/>
          </p:cNvSpPr>
          <p:nvPr>
            <p:ph type="title"/>
          </p:nvPr>
        </p:nvSpPr>
        <p:spPr bwMode="auto">
          <a:xfrm>
            <a:off x="1270000" y="304800"/>
            <a:ext cx="10464800" cy="19177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title style</a:t>
            </a:r>
          </a:p>
        </p:txBody>
      </p:sp>
      <p:sp>
        <p:nvSpPr>
          <p:cNvPr id="87043" name="Rectangle 2"/>
          <p:cNvSpPr>
            <a:spLocks noChangeArrowheads="1"/>
          </p:cNvSpPr>
          <p:nvPr>
            <p:ph type="body" idx="1"/>
          </p:nvPr>
        </p:nvSpPr>
        <p:spPr bwMode="auto">
          <a:xfrm>
            <a:off x="6946900" y="2781300"/>
            <a:ext cx="5308600" cy="6223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text styles</a:t>
            </a:r>
          </a:p>
          <a:p>
            <a:pPr lvl="1"/>
            <a:r>
              <a:rPr lang="en-US" smtClean="0">
                <a:sym typeface="Futura Condensed" charset="0"/>
              </a:rPr>
              <a:t>Second level</a:t>
            </a:r>
          </a:p>
          <a:p>
            <a:pPr lvl="2"/>
            <a:r>
              <a:rPr lang="en-US" smtClean="0">
                <a:sym typeface="Futura Condensed" charset="0"/>
              </a:rPr>
              <a:t>Third level</a:t>
            </a:r>
          </a:p>
          <a:p>
            <a:pPr lvl="3"/>
            <a:r>
              <a:rPr lang="en-US" smtClean="0">
                <a:sym typeface="Futura Condensed" charset="0"/>
              </a:rPr>
              <a:t>Fourth level</a:t>
            </a:r>
          </a:p>
          <a:p>
            <a:pPr lvl="4"/>
            <a:r>
              <a:rPr lang="en-US" smtClean="0">
                <a:sym typeface="Futura Condensed" charset="0"/>
              </a:rPr>
              <a:t>Fifth level</a:t>
            </a: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p:txStyles>
    <p:titleStyle>
      <a:lvl1pPr marL="304800" indent="-304800" algn="l" rtl="0" eaLnBrk="0" fontAlgn="base" hangingPunct="0">
        <a:spcBef>
          <a:spcPct val="0"/>
        </a:spcBef>
        <a:spcAft>
          <a:spcPct val="0"/>
        </a:spcAft>
        <a:defRPr sz="9000">
          <a:solidFill>
            <a:srgbClr val="FFFFFF"/>
          </a:solidFill>
          <a:latin typeface="+mj-lt"/>
          <a:ea typeface="+mj-ea"/>
          <a:cs typeface="+mj-cs"/>
          <a:sym typeface="Futura Condensed" charset="0"/>
        </a:defRPr>
      </a:lvl1pPr>
      <a:lvl2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2pPr>
      <a:lvl3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3pPr>
      <a:lvl4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4pPr>
      <a:lvl5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5pPr>
      <a:lvl6pPr marL="7620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6pPr>
      <a:lvl7pPr marL="12192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7pPr>
      <a:lvl8pPr marL="16764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8pPr>
      <a:lvl9pPr marL="21336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9pPr>
    </p:titleStyle>
    <p:bodyStyle>
      <a:lvl1pPr marL="15605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1pPr>
      <a:lvl2pPr marL="20050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2pPr>
      <a:lvl3pPr marL="24622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3pPr>
      <a:lvl4pPr marL="29194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4pPr>
      <a:lvl5pPr marL="33893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5pPr>
      <a:lvl6pPr marL="3846513" indent="-1535113" algn="l" rtl="0" fontAlgn="base">
        <a:spcBef>
          <a:spcPts val="2800"/>
        </a:spcBef>
        <a:spcAft>
          <a:spcPct val="0"/>
        </a:spcAft>
        <a:buSzPct val="155000"/>
        <a:buChar char="•"/>
        <a:defRPr sz="4600">
          <a:solidFill>
            <a:schemeClr val="tx1"/>
          </a:solidFill>
          <a:latin typeface="+mn-lt"/>
          <a:ea typeface="+mn-ea"/>
          <a:cs typeface="+mn-cs"/>
          <a:sym typeface="Futura Condensed" charset="0"/>
        </a:defRPr>
      </a:lvl6pPr>
      <a:lvl7pPr marL="4303713" indent="-1535113" algn="l" rtl="0" fontAlgn="base">
        <a:spcBef>
          <a:spcPts val="2800"/>
        </a:spcBef>
        <a:spcAft>
          <a:spcPct val="0"/>
        </a:spcAft>
        <a:buSzPct val="155000"/>
        <a:buChar char="•"/>
        <a:defRPr sz="4600">
          <a:solidFill>
            <a:schemeClr val="tx1"/>
          </a:solidFill>
          <a:latin typeface="+mn-lt"/>
          <a:ea typeface="+mn-ea"/>
          <a:cs typeface="+mn-cs"/>
          <a:sym typeface="Futura Condensed" charset="0"/>
        </a:defRPr>
      </a:lvl7pPr>
      <a:lvl8pPr marL="4760913" indent="-1535113" algn="l" rtl="0" fontAlgn="base">
        <a:spcBef>
          <a:spcPts val="2800"/>
        </a:spcBef>
        <a:spcAft>
          <a:spcPct val="0"/>
        </a:spcAft>
        <a:buSzPct val="155000"/>
        <a:buChar char="•"/>
        <a:defRPr sz="4600">
          <a:solidFill>
            <a:schemeClr val="tx1"/>
          </a:solidFill>
          <a:latin typeface="+mn-lt"/>
          <a:ea typeface="+mn-ea"/>
          <a:cs typeface="+mn-cs"/>
          <a:sym typeface="Futura Condensed" charset="0"/>
        </a:defRPr>
      </a:lvl8pPr>
      <a:lvl9pPr marL="5218113" indent="-1535113" algn="l" rtl="0" fontAlgn="base">
        <a:spcBef>
          <a:spcPts val="2800"/>
        </a:spcBef>
        <a:spcAft>
          <a:spcPct val="0"/>
        </a:spcAft>
        <a:buSzPct val="155000"/>
        <a:buChar char="•"/>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9330" name="Rectangle 1"/>
          <p:cNvSpPr>
            <a:spLocks noChangeArrowheads="1"/>
          </p:cNvSpPr>
          <p:nvPr>
            <p:ph type="title"/>
          </p:nvPr>
        </p:nvSpPr>
        <p:spPr bwMode="auto">
          <a:xfrm>
            <a:off x="1270000" y="304800"/>
            <a:ext cx="10464800" cy="19177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title style</a:t>
            </a:r>
          </a:p>
        </p:txBody>
      </p:sp>
      <p:sp>
        <p:nvSpPr>
          <p:cNvPr id="99331" name="Rectangle 2"/>
          <p:cNvSpPr>
            <a:spLocks noChangeArrowheads="1"/>
          </p:cNvSpPr>
          <p:nvPr>
            <p:ph type="body" idx="1"/>
          </p:nvPr>
        </p:nvSpPr>
        <p:spPr bwMode="auto">
          <a:xfrm>
            <a:off x="12700" y="2781300"/>
            <a:ext cx="6832600" cy="6223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Futura Condensed" charset="0"/>
              </a:rPr>
              <a:t>Click to edit Master text styles</a:t>
            </a:r>
          </a:p>
          <a:p>
            <a:pPr lvl="1"/>
            <a:r>
              <a:rPr lang="en-US" smtClean="0">
                <a:sym typeface="Futura Condensed" charset="0"/>
              </a:rPr>
              <a:t>Second level</a:t>
            </a:r>
          </a:p>
          <a:p>
            <a:pPr lvl="2"/>
            <a:r>
              <a:rPr lang="en-US" smtClean="0">
                <a:sym typeface="Futura Condensed" charset="0"/>
              </a:rPr>
              <a:t>Third level</a:t>
            </a:r>
          </a:p>
          <a:p>
            <a:pPr lvl="3"/>
            <a:r>
              <a:rPr lang="en-US" smtClean="0">
                <a:sym typeface="Futura Condensed" charset="0"/>
              </a:rPr>
              <a:t>Fourth level</a:t>
            </a:r>
          </a:p>
          <a:p>
            <a:pPr lvl="4"/>
            <a:r>
              <a:rPr lang="en-US" smtClean="0">
                <a:sym typeface="Futura Condensed" charset="0"/>
              </a:rPr>
              <a:t>Fifth level</a:t>
            </a: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ransition/>
  <p:txStyles>
    <p:titleStyle>
      <a:lvl1pPr marL="304800" indent="-304800" algn="l" rtl="0" eaLnBrk="0" fontAlgn="base" hangingPunct="0">
        <a:spcBef>
          <a:spcPct val="0"/>
        </a:spcBef>
        <a:spcAft>
          <a:spcPct val="0"/>
        </a:spcAft>
        <a:defRPr sz="9000">
          <a:solidFill>
            <a:srgbClr val="FFFFFF"/>
          </a:solidFill>
          <a:latin typeface="+mj-lt"/>
          <a:ea typeface="+mj-ea"/>
          <a:cs typeface="+mj-cs"/>
          <a:sym typeface="Futura Condensed" charset="0"/>
        </a:defRPr>
      </a:lvl1pPr>
      <a:lvl2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2pPr>
      <a:lvl3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3pPr>
      <a:lvl4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4pPr>
      <a:lvl5pPr marL="304800" indent="-304800" algn="l" rtl="0" eaLnBrk="0" fontAlgn="base" hangingPunct="0">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5pPr>
      <a:lvl6pPr marL="7620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6pPr>
      <a:lvl7pPr marL="12192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7pPr>
      <a:lvl8pPr marL="16764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8pPr>
      <a:lvl9pPr marL="2133600" indent="-304800" algn="l" rtl="0" fontAlgn="base">
        <a:spcBef>
          <a:spcPct val="0"/>
        </a:spcBef>
        <a:spcAft>
          <a:spcPct val="0"/>
        </a:spcAft>
        <a:defRPr sz="9000">
          <a:solidFill>
            <a:srgbClr val="FFFFFF"/>
          </a:solidFill>
          <a:latin typeface="Futura Condensed" charset="0"/>
          <a:ea typeface="ヒラギノ角ゴ ProN W3" charset="-128"/>
          <a:cs typeface="ヒラギノ角ゴ ProN W3" charset="-128"/>
          <a:sym typeface="Futura Condensed" charset="0"/>
        </a:defRPr>
      </a:lvl9pPr>
    </p:titleStyle>
    <p:bodyStyle>
      <a:lvl1pPr marL="1535113" indent="-1535113"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1pPr>
      <a:lvl2pPr marL="21812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2pPr>
      <a:lvl3pPr marL="28797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3pPr>
      <a:lvl4pPr marL="35655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4pPr>
      <a:lvl5pPr marL="4251325" indent="-949325" algn="l" rtl="0" eaLnBrk="0" fontAlgn="base" hangingPunct="0">
        <a:spcBef>
          <a:spcPts val="2800"/>
        </a:spcBef>
        <a:spcAft>
          <a:spcPct val="0"/>
        </a:spcAft>
        <a:buSzPct val="155000"/>
        <a:buChar char="•"/>
        <a:defRPr sz="4600">
          <a:solidFill>
            <a:schemeClr val="tx1"/>
          </a:solidFill>
          <a:latin typeface="+mn-lt"/>
          <a:ea typeface="+mn-ea"/>
          <a:cs typeface="+mn-cs"/>
          <a:sym typeface="Futura Condensed" charset="0"/>
        </a:defRPr>
      </a:lvl5pPr>
      <a:lvl6pPr marL="47085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6pPr>
      <a:lvl7pPr marL="51657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7pPr>
      <a:lvl8pPr marL="56229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8pPr>
      <a:lvl9pPr marL="6080125" indent="-949325" algn="l" rtl="0" fontAlgn="base">
        <a:spcBef>
          <a:spcPts val="2800"/>
        </a:spcBef>
        <a:spcAft>
          <a:spcPct val="0"/>
        </a:spcAft>
        <a:buSzPct val="155000"/>
        <a:buChar char="•"/>
        <a:defRPr sz="4600">
          <a:solidFill>
            <a:schemeClr val="tx1"/>
          </a:solidFill>
          <a:latin typeface="+mn-lt"/>
          <a:ea typeface="+mn-ea"/>
          <a:cs typeface="+mn-cs"/>
          <a:sym typeface="Futura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3.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13.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6.png"/><Relationship Id="rId1" Type="http://schemas.openxmlformats.org/officeDocument/2006/relationships/slideLayout" Target="../slideLayouts/slideLayout13.xml"/><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3" name="Rectangle 1"/>
          <p:cNvSpPr>
            <a:spLocks noChangeArrowheads="1"/>
          </p:cNvSpPr>
          <p:nvPr>
            <p:ph type="title"/>
          </p:nvPr>
        </p:nvSpPr>
        <p:spPr>
          <a:xfrm>
            <a:off x="1701800" y="1092200"/>
            <a:ext cx="10464800" cy="3683000"/>
          </a:xfrm>
        </p:spPr>
        <p:txBody>
          <a:bodyPr/>
          <a:lstStyle/>
          <a:p>
            <a:pPr eaLnBrk="1" hangingPunct="1"/>
            <a:r>
              <a:rPr lang="en-US" smtClean="0"/>
              <a:t>Women in the Media</a:t>
            </a:r>
          </a:p>
        </p:txBody>
      </p:sp>
      <p:sp>
        <p:nvSpPr>
          <p:cNvPr id="13314" name="Rectangle 2"/>
          <p:cNvSpPr>
            <a:spLocks noChangeArrowheads="1"/>
          </p:cNvSpPr>
          <p:nvPr>
            <p:ph type="body" idx="1"/>
          </p:nvPr>
        </p:nvSpPr>
        <p:spPr/>
        <p:txBody>
          <a:bodyPr/>
          <a:lstStyle/>
          <a:p>
            <a:pPr marL="0" indent="0" eaLnBrk="1" hangingPunct="1"/>
            <a:r>
              <a:rPr lang="en-US" smtClean="0"/>
              <a:t>By Jenny Weil and Emily Gregoire</a:t>
            </a:r>
          </a:p>
          <a:p>
            <a:pPr marL="0" indent="0" eaLnBrk="1" hangingPunct="1"/>
            <a:r>
              <a:rPr lang="en-US" smtClean="0"/>
              <a:t>We like squozen lemonade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fill="hold" grpId="0" nodeType="clickEffect">
                                  <p:stCondLst>
                                    <p:cond delay="0"/>
                                  </p:stCondLst>
                                  <p:childTnLst>
                                    <p:set>
                                      <p:cBhvr>
                                        <p:cTn id="6" dur="1" fill="hold">
                                          <p:stCondLst>
                                            <p:cond delay="499"/>
                                          </p:stCondLst>
                                        </p:cTn>
                                        <p:tgtEl>
                                          <p:spTgt spid="133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32" fill="hold" grpId="0" nodeType="clickEffect">
                                  <p:stCondLst>
                                    <p:cond delay="0"/>
                                  </p:stCondLst>
                                  <p:childTnLst>
                                    <p:set>
                                      <p:cBhvr>
                                        <p:cTn id="10" dur="1" fill="hold">
                                          <p:stCondLst>
                                            <p:cond delay="0"/>
                                          </p:stCondLst>
                                        </p:cTn>
                                        <p:tgtEl>
                                          <p:spTgt spid="13314"/>
                                        </p:tgtEl>
                                        <p:attrNameLst>
                                          <p:attrName>style.visibility</p:attrName>
                                        </p:attrNameLst>
                                      </p:cBhvr>
                                      <p:to>
                                        <p:strVal val="visible"/>
                                      </p:to>
                                    </p:set>
                                    <p:anim calcmode="lin" valueType="num">
                                      <p:cBhvr>
                                        <p:cTn id="11" dur="500" fill="hold"/>
                                        <p:tgtEl>
                                          <p:spTgt spid="13314"/>
                                        </p:tgtEl>
                                        <p:attrNameLst>
                                          <p:attrName>ppt_w</p:attrName>
                                        </p:attrNameLst>
                                      </p:cBhvr>
                                      <p:tavLst>
                                        <p:tav tm="0">
                                          <p:val>
                                            <p:strVal val="4*#ppt_w"/>
                                          </p:val>
                                        </p:tav>
                                        <p:tav tm="100000">
                                          <p:val>
                                            <p:strVal val="#ppt_w"/>
                                          </p:val>
                                        </p:tav>
                                      </p:tavLst>
                                    </p:anim>
                                    <p:anim calcmode="lin" valueType="num">
                                      <p:cBhvr>
                                        <p:cTn id="12" dur="500" fill="hold"/>
                                        <p:tgtEl>
                                          <p:spTgt spid="1331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autoUpdateAnimBg="0"/>
      <p:bldP spid="1331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0530" name="Rectangle 1"/>
          <p:cNvSpPr>
            <a:spLocks noChangeArrowheads="1"/>
          </p:cNvSpPr>
          <p:nvPr>
            <p:ph type="title"/>
          </p:nvPr>
        </p:nvSpPr>
        <p:spPr/>
        <p:txBody>
          <a:bodyPr/>
          <a:lstStyle/>
          <a:p>
            <a:pPr eaLnBrk="1" hangingPunct="1"/>
            <a:r>
              <a:rPr lang="en-US" smtClean="0"/>
              <a:t>Women’s Movement</a:t>
            </a:r>
          </a:p>
        </p:txBody>
      </p:sp>
      <p:sp>
        <p:nvSpPr>
          <p:cNvPr id="14338" name="Rectangle 2"/>
          <p:cNvSpPr>
            <a:spLocks noChangeArrowheads="1"/>
          </p:cNvSpPr>
          <p:nvPr>
            <p:ph type="body" idx="1"/>
          </p:nvPr>
        </p:nvSpPr>
        <p:spPr/>
        <p:txBody>
          <a:bodyPr/>
          <a:lstStyle/>
          <a:p>
            <a:pPr marL="1585913" eaLnBrk="1" hangingPunct="1">
              <a:buFontTx/>
              <a:buBlip>
                <a:blip r:embed="rId2"/>
              </a:buBlip>
            </a:pPr>
            <a:r>
              <a:rPr lang="en-US" smtClean="0"/>
              <a:t>Second Wave - Ending Discrimination</a:t>
            </a:r>
          </a:p>
          <a:p>
            <a:pPr marL="1585913" eaLnBrk="1" hangingPunct="1">
              <a:buFontTx/>
              <a:buBlip>
                <a:blip r:embed="rId2"/>
              </a:buBlip>
            </a:pPr>
            <a:endParaRPr lang="en-US" smtClean="0"/>
          </a:p>
          <a:p>
            <a:pPr marL="1585913" eaLnBrk="1" hangingPunct="1">
              <a:buFontTx/>
              <a:buBlip>
                <a:blip r:embed="rId2"/>
              </a:buBlip>
            </a:pPr>
            <a:r>
              <a:rPr lang="en-US" smtClean="0"/>
              <a:t>Third Wave - Diversity and Change</a:t>
            </a:r>
          </a:p>
        </p:txBody>
      </p:sp>
      <p:pic>
        <p:nvPicPr>
          <p:cNvPr id="150532" name="Picture 3"/>
          <p:cNvPicPr>
            <a:picLocks noChangeAspect="1" noChangeArrowheads="1"/>
          </p:cNvPicPr>
          <p:nvPr/>
        </p:nvPicPr>
        <p:blipFill>
          <a:blip r:embed="rId3"/>
          <a:srcRect/>
          <a:stretch>
            <a:fillRect/>
          </a:stretch>
        </p:blipFill>
        <p:spPr bwMode="auto">
          <a:xfrm>
            <a:off x="8293100" y="6261100"/>
            <a:ext cx="4635500" cy="1485900"/>
          </a:xfrm>
          <a:prstGeom prst="rect">
            <a:avLst/>
          </a:prstGeom>
          <a:noFill/>
          <a:ln w="12700">
            <a:noFill/>
            <a:miter lim="800000"/>
            <a:headEnd/>
            <a:tailEnd/>
          </a:ln>
        </p:spPr>
      </p:pic>
      <p:pic>
        <p:nvPicPr>
          <p:cNvPr id="150533" name="Picture 4"/>
          <p:cNvPicPr>
            <a:picLocks noChangeAspect="1" noChangeArrowheads="1"/>
          </p:cNvPicPr>
          <p:nvPr/>
        </p:nvPicPr>
        <p:blipFill>
          <a:blip r:embed="rId4"/>
          <a:srcRect/>
          <a:stretch>
            <a:fillRect/>
          </a:stretch>
        </p:blipFill>
        <p:spPr bwMode="auto">
          <a:xfrm>
            <a:off x="9728200" y="3797300"/>
            <a:ext cx="1778000" cy="2159000"/>
          </a:xfrm>
          <a:prstGeom prst="rect">
            <a:avLst/>
          </a:prstGeom>
          <a:noFill/>
          <a:ln w="12700">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0"/>
                                  </p:iterate>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75" fill="hold"/>
                                        <p:tgtEl>
                                          <p:spTgt spid="14338"/>
                                        </p:tgtEl>
                                        <p:attrNameLst>
                                          <p:attrName>ppt_x</p:attrName>
                                        </p:attrNameLst>
                                      </p:cBhvr>
                                      <p:tavLst>
                                        <p:tav tm="0">
                                          <p:val>
                                            <p:strVal val="0-#ppt_w/2"/>
                                          </p:val>
                                        </p:tav>
                                        <p:tav tm="100000">
                                          <p:val>
                                            <p:strVal val="#ppt_x"/>
                                          </p:val>
                                        </p:tav>
                                      </p:tavLst>
                                    </p:anim>
                                    <p:anim calcmode="lin" valueType="num">
                                      <p:cBhvr additive="base">
                                        <p:cTn id="8" dur="75" fill="hold"/>
                                        <p:tgtEl>
                                          <p:spTgt spid="143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grpId="1" nodeType="clickEffect">
                                  <p:stCondLst>
                                    <p:cond delay="0"/>
                                  </p:stCondLst>
                                  <p:childTnLst>
                                    <p:anim calcmode="lin" valueType="num">
                                      <p:cBhvr additive="base">
                                        <p:cTn id="12" dur="500"/>
                                        <p:tgtEl>
                                          <p:spTgt spid="14338"/>
                                        </p:tgtEl>
                                        <p:attrNameLst>
                                          <p:attrName>ppt_x</p:attrName>
                                        </p:attrNameLst>
                                      </p:cBhvr>
                                      <p:tavLst>
                                        <p:tav tm="0">
                                          <p:val>
                                            <p:strVal val="ppt_x"/>
                                          </p:val>
                                        </p:tav>
                                        <p:tav tm="100000">
                                          <p:val>
                                            <p:strVal val="1+ppt_w/2"/>
                                          </p:val>
                                        </p:tav>
                                      </p:tavLst>
                                    </p:anim>
                                    <p:anim calcmode="lin" valueType="num">
                                      <p:cBhvr additive="base">
                                        <p:cTn id="13" dur="500"/>
                                        <p:tgtEl>
                                          <p:spTgt spid="14338"/>
                                        </p:tgtEl>
                                        <p:attrNameLst>
                                          <p:attrName>ppt_y</p:attrName>
                                        </p:attrNameLst>
                                      </p:cBhvr>
                                      <p:tavLst>
                                        <p:tav tm="0">
                                          <p:val>
                                            <p:strVal val="ppt_y"/>
                                          </p:val>
                                        </p:tav>
                                        <p:tav tm="100000">
                                          <p:val>
                                            <p:strVal val="ppt_y"/>
                                          </p:val>
                                        </p:tav>
                                      </p:tavLst>
                                    </p:anim>
                                    <p:set>
                                      <p:cBhvr>
                                        <p:cTn id="14" dur="1" fill="hold">
                                          <p:stCondLst>
                                            <p:cond delay="499"/>
                                          </p:stCondLst>
                                        </p:cTn>
                                        <p:tgtEl>
                                          <p:spTgt spid="143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8" grpId="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1554" name="Picture 1"/>
          <p:cNvPicPr>
            <a:picLocks noChangeAspect="1" noChangeArrowheads="1"/>
          </p:cNvPicPr>
          <p:nvPr/>
        </p:nvPicPr>
        <p:blipFill>
          <a:blip r:embed="rId2"/>
          <a:srcRect/>
          <a:stretch>
            <a:fillRect/>
          </a:stretch>
        </p:blipFill>
        <p:spPr bwMode="auto">
          <a:xfrm>
            <a:off x="4940300" y="3733800"/>
            <a:ext cx="2794000" cy="2794000"/>
          </a:xfrm>
          <a:prstGeom prst="rect">
            <a:avLst/>
          </a:prstGeom>
          <a:noFill/>
          <a:ln w="12700">
            <a:noFill/>
            <a:miter lim="800000"/>
            <a:headEnd/>
            <a:tailEnd/>
          </a:ln>
        </p:spPr>
      </p:pic>
      <p:pic>
        <p:nvPicPr>
          <p:cNvPr id="151555" name="Picture 2"/>
          <p:cNvPicPr>
            <a:picLocks noChangeAspect="1" noChangeArrowheads="1"/>
          </p:cNvPicPr>
          <p:nvPr/>
        </p:nvPicPr>
        <p:blipFill>
          <a:blip r:embed="rId3"/>
          <a:srcRect/>
          <a:stretch>
            <a:fillRect/>
          </a:stretch>
        </p:blipFill>
        <p:spPr bwMode="auto">
          <a:xfrm>
            <a:off x="7988300" y="3098800"/>
            <a:ext cx="4102100" cy="4102100"/>
          </a:xfrm>
          <a:prstGeom prst="rect">
            <a:avLst/>
          </a:prstGeom>
          <a:noFill/>
          <a:ln w="12700">
            <a:noFill/>
            <a:miter lim="800000"/>
            <a:headEnd/>
            <a:tailEnd/>
          </a:ln>
        </p:spPr>
      </p:pic>
      <p:pic>
        <p:nvPicPr>
          <p:cNvPr id="151556" name="Picture 3"/>
          <p:cNvPicPr>
            <a:picLocks noChangeAspect="1" noChangeArrowheads="1"/>
          </p:cNvPicPr>
          <p:nvPr/>
        </p:nvPicPr>
        <p:blipFill>
          <a:blip r:embed="rId4"/>
          <a:srcRect/>
          <a:stretch>
            <a:fillRect/>
          </a:stretch>
        </p:blipFill>
        <p:spPr bwMode="auto">
          <a:xfrm>
            <a:off x="673100" y="3124200"/>
            <a:ext cx="4013200" cy="4013200"/>
          </a:xfrm>
          <a:prstGeom prst="rect">
            <a:avLst/>
          </a:prstGeom>
          <a:noFill/>
          <a:ln w="12700">
            <a:noFill/>
            <a:miter lim="800000"/>
            <a:headEnd/>
            <a:tailEnd/>
          </a:ln>
        </p:spPr>
      </p:pic>
      <p:sp>
        <p:nvSpPr>
          <p:cNvPr id="151557" name="Rectangle 4"/>
          <p:cNvSpPr>
            <a:spLocks noChangeArrowheads="1"/>
          </p:cNvSpPr>
          <p:nvPr>
            <p:ph type="title"/>
          </p:nvPr>
        </p:nvSpPr>
        <p:spPr/>
        <p:txBody>
          <a:bodyPr/>
          <a:lstStyle/>
          <a:p>
            <a:pPr eaLnBrk="1" hangingPunct="1"/>
            <a:r>
              <a:rPr lang="en-US" smtClean="0"/>
              <a:t>Starting Early</a:t>
            </a:r>
          </a:p>
        </p:txBody>
      </p:sp>
      <p:sp>
        <p:nvSpPr>
          <p:cNvPr id="15365" name="Rectangle 5"/>
          <p:cNvSpPr>
            <a:spLocks noChangeArrowheads="1"/>
          </p:cNvSpPr>
          <p:nvPr>
            <p:ph type="body" idx="1"/>
          </p:nvPr>
        </p:nvSpPr>
        <p:spPr>
          <a:xfrm>
            <a:off x="-762000" y="-431800"/>
            <a:ext cx="12979400" cy="6223000"/>
          </a:xfrm>
        </p:spPr>
        <p:txBody>
          <a:bodyPr/>
          <a:lstStyle/>
          <a:p>
            <a:pPr marL="1585913" eaLnBrk="1" hangingPunct="1">
              <a:buFontTx/>
              <a:buBlip>
                <a:blip r:embed="rId5"/>
              </a:buBlip>
            </a:pPr>
            <a:r>
              <a:rPr lang="en-US" smtClean="0"/>
              <a:t>Once role models...now sexist stereotypes aimed at children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wipe(left)">
                                      <p:cBhvr>
                                        <p:cTn id="7" dur="500"/>
                                        <p:tgtEl>
                                          <p:spTgt spid="153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1" nodeType="clickEffect">
                                  <p:stCondLst>
                                    <p:cond delay="0"/>
                                  </p:stCondLst>
                                  <p:iterate type="lt">
                                    <p:tmPct val="100000"/>
                                  </p:iterate>
                                  <p:childTnLst>
                                    <p:animEffect transition="out" filter="wipe(down)">
                                      <p:cBhvr>
                                        <p:cTn id="11" dur="75"/>
                                        <p:tgtEl>
                                          <p:spTgt spid="15365"/>
                                        </p:tgtEl>
                                      </p:cBhvr>
                                    </p:animEffect>
                                    <p:set>
                                      <p:cBhvr>
                                        <p:cTn id="12" dur="1" fill="hold">
                                          <p:stCondLst>
                                            <p:cond delay="74"/>
                                          </p:stCondLst>
                                        </p:cTn>
                                        <p:tgtEl>
                                          <p:spTgt spid="1536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utoUpdateAnimBg="0"/>
      <p:bldP spid="15365" grpId="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5" name="Rectangle 1"/>
          <p:cNvSpPr>
            <a:spLocks noGrp="1" noChangeArrowheads="1"/>
          </p:cNvSpPr>
          <p:nvPr>
            <p:ph/>
          </p:nvPr>
        </p:nvSpPr>
        <p:spPr>
          <a:xfrm>
            <a:off x="7086600" y="3352800"/>
            <a:ext cx="5016500" cy="5118100"/>
          </a:xfrm>
          <a:ln w="9525"/>
        </p:spPr>
        <p:txBody>
          <a:bodyPr lIns="91440" tIns="45720" rIns="91440" bIns="45720" anchor="t"/>
          <a:lstStyle/>
          <a:p>
            <a:pPr eaLnBrk="1" hangingPunct="1">
              <a:defRPr/>
            </a:pPr>
            <a:endParaRPr lang="en-US" smtClean="0"/>
          </a:p>
        </p:txBody>
      </p:sp>
      <p:sp>
        <p:nvSpPr>
          <p:cNvPr id="152579" name="Rectangle 2"/>
          <p:cNvSpPr>
            <a:spLocks noChangeArrowheads="1"/>
          </p:cNvSpPr>
          <p:nvPr>
            <p:ph type="title"/>
          </p:nvPr>
        </p:nvSpPr>
        <p:spPr/>
        <p:txBody>
          <a:bodyPr/>
          <a:lstStyle/>
          <a:p>
            <a:pPr eaLnBrk="1" hangingPunct="1"/>
            <a:r>
              <a:rPr lang="en-US" smtClean="0"/>
              <a:t>Expectations of Women</a:t>
            </a:r>
          </a:p>
        </p:txBody>
      </p:sp>
      <p:sp>
        <p:nvSpPr>
          <p:cNvPr id="16387" name="Rectangle 3"/>
          <p:cNvSpPr>
            <a:spLocks noChangeArrowheads="1"/>
          </p:cNvSpPr>
          <p:nvPr>
            <p:ph type="body" idx="1"/>
          </p:nvPr>
        </p:nvSpPr>
        <p:spPr/>
        <p:txBody>
          <a:bodyPr/>
          <a:lstStyle/>
          <a:p>
            <a:pPr marL="1585913" eaLnBrk="1" hangingPunct="1">
              <a:buFontTx/>
              <a:buBlip>
                <a:blip r:embed="rId2"/>
              </a:buBlip>
            </a:pPr>
            <a:r>
              <a:rPr lang="en-US" smtClean="0"/>
              <a:t>50’s - The perfect housewife!</a:t>
            </a:r>
          </a:p>
          <a:p>
            <a:pPr marL="1585913" eaLnBrk="1" hangingPunct="1">
              <a:buFontTx/>
              <a:buBlip>
                <a:blip r:embed="rId2"/>
              </a:buBlip>
            </a:pPr>
            <a:r>
              <a:rPr lang="en-US" smtClean="0"/>
              <a:t>Today - SUPERMOM!</a:t>
            </a:r>
          </a:p>
        </p:txBody>
      </p:sp>
      <p:pic>
        <p:nvPicPr>
          <p:cNvPr id="152581" name="Picture 4"/>
          <p:cNvPicPr>
            <a:picLocks noChangeAspect="1" noChangeArrowheads="1"/>
          </p:cNvPicPr>
          <p:nvPr/>
        </p:nvPicPr>
        <p:blipFill>
          <a:blip r:embed="rId3"/>
          <a:srcRect/>
          <a:stretch>
            <a:fillRect/>
          </a:stretch>
        </p:blipFill>
        <p:spPr bwMode="auto">
          <a:xfrm>
            <a:off x="7480300" y="3429000"/>
            <a:ext cx="3738563" cy="2019300"/>
          </a:xfrm>
          <a:prstGeom prst="rect">
            <a:avLst/>
          </a:prstGeom>
          <a:noFill/>
          <a:ln w="12700">
            <a:noFill/>
            <a:miter lim="800000"/>
            <a:headEnd/>
            <a:tailEnd/>
          </a:ln>
        </p:spPr>
      </p:pic>
      <p:pic>
        <p:nvPicPr>
          <p:cNvPr id="16389" name="Picture 5"/>
          <p:cNvPicPr>
            <a:picLocks noChangeAspect="1" noChangeArrowheads="1"/>
          </p:cNvPicPr>
          <p:nvPr/>
        </p:nvPicPr>
        <p:blipFill>
          <a:blip r:embed="rId4"/>
          <a:srcRect/>
          <a:stretch>
            <a:fillRect/>
          </a:stretch>
        </p:blipFill>
        <p:spPr bwMode="auto">
          <a:xfrm>
            <a:off x="7543800" y="5624513"/>
            <a:ext cx="3606800" cy="3382962"/>
          </a:xfrm>
          <a:prstGeom prst="rect">
            <a:avLst/>
          </a:prstGeom>
          <a:noFill/>
          <a:ln w="12700">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63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6385">
                                            <p:bg/>
                                          </p:spTgt>
                                        </p:tgtEl>
                                        <p:attrNameLst>
                                          <p:attrName>style.visibility</p:attrName>
                                        </p:attrNameLst>
                                      </p:cBhvr>
                                      <p:to>
                                        <p:strVal val="visible"/>
                                      </p:to>
                                    </p:set>
                                    <p:animEffect transition="in" filter="wipe(down)">
                                      <p:cBhvr>
                                        <p:cTn id="11" dur="500"/>
                                        <p:tgtEl>
                                          <p:spTgt spid="16385">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nodePh="1">
                                  <p:stCondLst>
                                    <p:cond delay="0"/>
                                  </p:stCondLst>
                                  <p:endCondLst>
                                    <p:cond evt="begin" delay="0">
                                      <p:tn val="14"/>
                                    </p:cond>
                                  </p:endCondLst>
                                  <p:childTnLst>
                                    <p:set>
                                      <p:cBhvr>
                                        <p:cTn id="15" dur="1" fill="hold">
                                          <p:stCondLst>
                                            <p:cond delay="0"/>
                                          </p:stCondLst>
                                        </p:cTn>
                                        <p:tgtEl>
                                          <p:spTgt spid="16385">
                                            <p:txEl>
                                              <p:pRg st="0" end="0"/>
                                            </p:txEl>
                                          </p:spTgt>
                                        </p:tgtEl>
                                        <p:attrNameLst>
                                          <p:attrName>style.visibility</p:attrName>
                                        </p:attrNameLst>
                                      </p:cBhvr>
                                      <p:to>
                                        <p:strVal val="visible"/>
                                      </p:to>
                                    </p:set>
                                    <p:animEffect transition="in" filter="wipe(down)">
                                      <p:cBhvr>
                                        <p:cTn id="16" dur="500"/>
                                        <p:tgtEl>
                                          <p:spTgt spid="1638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iterate type="lt">
                                    <p:tmPct val="100000"/>
                                  </p:iterate>
                                  <p:childTnLst>
                                    <p:set>
                                      <p:cBhvr>
                                        <p:cTn id="20" dur="1" fill="hold">
                                          <p:stCondLst>
                                            <p:cond delay="0"/>
                                          </p:stCondLst>
                                        </p:cTn>
                                        <p:tgtEl>
                                          <p:spTgt spid="16387">
                                            <p:txEl>
                                              <p:pRg st="0" end="0"/>
                                            </p:txEl>
                                          </p:spTgt>
                                        </p:tgtEl>
                                        <p:attrNameLst>
                                          <p:attrName>style.visibility</p:attrName>
                                        </p:attrNameLst>
                                      </p:cBhvr>
                                      <p:to>
                                        <p:strVal val="visible"/>
                                      </p:to>
                                    </p:set>
                                    <p:anim calcmode="lin" valueType="num">
                                      <p:cBhvr additive="base">
                                        <p:cTn id="21" dur="75" fill="hold"/>
                                        <p:tgtEl>
                                          <p:spTgt spid="16387">
                                            <p:txEl>
                                              <p:pRg st="0" end="0"/>
                                            </p:txEl>
                                          </p:spTgt>
                                        </p:tgtEl>
                                        <p:attrNameLst>
                                          <p:attrName>ppt_x</p:attrName>
                                        </p:attrNameLst>
                                      </p:cBhvr>
                                      <p:tavLst>
                                        <p:tav tm="0">
                                          <p:val>
                                            <p:strVal val="0-#ppt_w/2"/>
                                          </p:val>
                                        </p:tav>
                                        <p:tav tm="100000">
                                          <p:val>
                                            <p:strVal val="#ppt_x"/>
                                          </p:val>
                                        </p:tav>
                                      </p:tavLst>
                                    </p:anim>
                                    <p:anim calcmode="lin" valueType="num">
                                      <p:cBhvr additive="base">
                                        <p:cTn id="22" dur="75" fill="hold"/>
                                        <p:tgtEl>
                                          <p:spTgt spid="1638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iterate type="lt">
                                    <p:tmPct val="100000"/>
                                  </p:iterate>
                                  <p:childTnLst>
                                    <p:set>
                                      <p:cBhvr>
                                        <p:cTn id="26" dur="1" fill="hold">
                                          <p:stCondLst>
                                            <p:cond delay="0"/>
                                          </p:stCondLst>
                                        </p:cTn>
                                        <p:tgtEl>
                                          <p:spTgt spid="16387">
                                            <p:txEl>
                                              <p:pRg st="1" end="1"/>
                                            </p:txEl>
                                          </p:spTgt>
                                        </p:tgtEl>
                                        <p:attrNameLst>
                                          <p:attrName>style.visibility</p:attrName>
                                        </p:attrNameLst>
                                      </p:cBhvr>
                                      <p:to>
                                        <p:strVal val="visible"/>
                                      </p:to>
                                    </p:set>
                                    <p:anim calcmode="lin" valueType="num">
                                      <p:cBhvr additive="base">
                                        <p:cTn id="27" dur="75" fill="hold"/>
                                        <p:tgtEl>
                                          <p:spTgt spid="16387">
                                            <p:txEl>
                                              <p:pRg st="1" end="1"/>
                                            </p:txEl>
                                          </p:spTgt>
                                        </p:tgtEl>
                                        <p:attrNameLst>
                                          <p:attrName>ppt_x</p:attrName>
                                        </p:attrNameLst>
                                      </p:cBhvr>
                                      <p:tavLst>
                                        <p:tav tm="0">
                                          <p:val>
                                            <p:strVal val="0-#ppt_w/2"/>
                                          </p:val>
                                        </p:tav>
                                        <p:tav tm="100000">
                                          <p:val>
                                            <p:strVal val="#ppt_x"/>
                                          </p:val>
                                        </p:tav>
                                      </p:tavLst>
                                    </p:anim>
                                    <p:anim calcmode="lin" valueType="num">
                                      <p:cBhvr additive="base">
                                        <p:cTn id="28" dur="75" fill="hold"/>
                                        <p:tgtEl>
                                          <p:spTgt spid="1638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build="p" animBg="1"/>
      <p:bldP spid="16387" grpId="0" build="p" bldLvl="5"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02" name="Rectangle 1"/>
          <p:cNvSpPr>
            <a:spLocks noChangeArrowheads="1"/>
          </p:cNvSpPr>
          <p:nvPr>
            <p:ph type="title"/>
          </p:nvPr>
        </p:nvSpPr>
        <p:spPr/>
        <p:txBody>
          <a:bodyPr/>
          <a:lstStyle/>
          <a:p>
            <a:pPr eaLnBrk="1" hangingPunct="1"/>
            <a:r>
              <a:rPr lang="en-US" smtClean="0"/>
              <a:t>How Far We’ve Come</a:t>
            </a:r>
          </a:p>
        </p:txBody>
      </p:sp>
      <p:sp>
        <p:nvSpPr>
          <p:cNvPr id="17410" name="Rectangle 2"/>
          <p:cNvSpPr>
            <a:spLocks noChangeArrowheads="1"/>
          </p:cNvSpPr>
          <p:nvPr>
            <p:ph type="body" idx="1"/>
          </p:nvPr>
        </p:nvSpPr>
        <p:spPr>
          <a:xfrm>
            <a:off x="2400300" y="5905500"/>
            <a:ext cx="12979400" cy="6223000"/>
          </a:xfrm>
        </p:spPr>
        <p:txBody>
          <a:bodyPr/>
          <a:lstStyle/>
          <a:p>
            <a:pPr marL="1585913" eaLnBrk="1" hangingPunct="1">
              <a:buFontTx/>
              <a:buBlip>
                <a:blip r:embed="rId2"/>
              </a:buBlip>
            </a:pPr>
            <a:r>
              <a:rPr lang="en-US" smtClean="0"/>
              <a:t>Progress is debatable. </a:t>
            </a:r>
          </a:p>
        </p:txBody>
      </p:sp>
      <p:pic>
        <p:nvPicPr>
          <p:cNvPr id="153604" name="Picture 3"/>
          <p:cNvPicPr>
            <a:picLocks noChangeAspect="1" noChangeArrowheads="1"/>
          </p:cNvPicPr>
          <p:nvPr/>
        </p:nvPicPr>
        <p:blipFill>
          <a:blip r:embed="rId3"/>
          <a:srcRect/>
          <a:stretch>
            <a:fillRect/>
          </a:stretch>
        </p:blipFill>
        <p:spPr bwMode="auto">
          <a:xfrm>
            <a:off x="749300" y="2524125"/>
            <a:ext cx="3644900" cy="5311775"/>
          </a:xfrm>
          <a:prstGeom prst="rect">
            <a:avLst/>
          </a:prstGeom>
          <a:noFill/>
          <a:ln w="12700">
            <a:noFill/>
            <a:miter lim="800000"/>
            <a:headEnd/>
            <a:tailEnd/>
          </a:ln>
        </p:spPr>
      </p:pic>
      <p:pic>
        <p:nvPicPr>
          <p:cNvPr id="153605" name="Picture 4"/>
          <p:cNvPicPr>
            <a:picLocks noChangeAspect="1" noChangeArrowheads="1"/>
          </p:cNvPicPr>
          <p:nvPr/>
        </p:nvPicPr>
        <p:blipFill>
          <a:blip r:embed="rId4"/>
          <a:srcRect/>
          <a:stretch>
            <a:fillRect/>
          </a:stretch>
        </p:blipFill>
        <p:spPr bwMode="auto">
          <a:xfrm>
            <a:off x="7404100" y="5624513"/>
            <a:ext cx="3517900" cy="3100387"/>
          </a:xfrm>
          <a:prstGeom prst="rect">
            <a:avLst/>
          </a:prstGeom>
          <a:noFill/>
          <a:ln w="12700">
            <a:noFill/>
            <a:miter lim="800000"/>
            <a:headEnd/>
            <a:tailEnd/>
          </a:ln>
        </p:spPr>
      </p:pic>
      <p:sp>
        <p:nvSpPr>
          <p:cNvPr id="17413" name="Line 5"/>
          <p:cNvSpPr>
            <a:spLocks noChangeShapeType="1"/>
          </p:cNvSpPr>
          <p:nvPr/>
        </p:nvSpPr>
        <p:spPr bwMode="auto">
          <a:xfrm flipH="1">
            <a:off x="4838700" y="7277100"/>
            <a:ext cx="2108200" cy="0"/>
          </a:xfrm>
          <a:prstGeom prst="line">
            <a:avLst/>
          </a:prstGeom>
          <a:noFill/>
          <a:ln w="25400">
            <a:solidFill>
              <a:schemeClr val="tx1"/>
            </a:solidFill>
            <a:miter lim="800000"/>
            <a:headEnd type="stealth" w="med" len="med"/>
            <a:tailEnd/>
          </a:ln>
          <a:effectLst>
            <a:outerShdw dist="25399" dir="2700000" algn="ctr" rotWithShape="0">
              <a:schemeClr val="bg2">
                <a:alpha val="50000"/>
              </a:schemeClr>
            </a:outerShdw>
          </a:effectLst>
        </p:spPr>
        <p:txBody>
          <a:bodyPr lIns="0" tIns="0" rIns="0" bIns="0"/>
          <a:lstStyle/>
          <a:p>
            <a:endParaRPr lang="en-US"/>
          </a:p>
        </p:txBody>
      </p:sp>
      <p:pic>
        <p:nvPicPr>
          <p:cNvPr id="153607" name="Picture 6"/>
          <p:cNvPicPr>
            <a:picLocks noChangeAspect="1" noChangeArrowheads="1"/>
          </p:cNvPicPr>
          <p:nvPr/>
        </p:nvPicPr>
        <p:blipFill>
          <a:blip r:embed="rId5"/>
          <a:srcRect/>
          <a:stretch>
            <a:fillRect/>
          </a:stretch>
        </p:blipFill>
        <p:spPr bwMode="auto">
          <a:xfrm>
            <a:off x="7137400" y="2311400"/>
            <a:ext cx="4064000" cy="3225800"/>
          </a:xfrm>
          <a:prstGeom prst="rect">
            <a:avLst/>
          </a:prstGeom>
          <a:noFill/>
          <a:ln w="12700">
            <a:noFill/>
            <a:miter lim="800000"/>
            <a:headEnd/>
            <a:tailEnd/>
          </a:ln>
        </p:spPr>
      </p:pic>
      <p:sp>
        <p:nvSpPr>
          <p:cNvPr id="17415" name="Line 7"/>
          <p:cNvSpPr>
            <a:spLocks noChangeShapeType="1"/>
          </p:cNvSpPr>
          <p:nvPr/>
        </p:nvSpPr>
        <p:spPr bwMode="auto">
          <a:xfrm flipH="1">
            <a:off x="4711700" y="3467100"/>
            <a:ext cx="2108200" cy="0"/>
          </a:xfrm>
          <a:prstGeom prst="line">
            <a:avLst/>
          </a:prstGeom>
          <a:noFill/>
          <a:ln w="25400">
            <a:solidFill>
              <a:schemeClr val="tx1"/>
            </a:solidFill>
            <a:miter lim="800000"/>
            <a:headEnd type="stealth" w="med" len="med"/>
            <a:tailEnd/>
          </a:ln>
          <a:effectLst>
            <a:outerShdw dist="25399" dir="2700000" algn="ctr" rotWithShape="0">
              <a:schemeClr val="bg2">
                <a:alpha val="50000"/>
              </a:schemeClr>
            </a:outerShdw>
          </a:effectLst>
        </p:spPr>
        <p:txBody>
          <a:bodyPr lIns="0" tIns="0" rIns="0" bIns="0"/>
          <a:lstStyle/>
          <a:p>
            <a:endParaRPr lang="en-US"/>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fill="hold" grpId="0" nodeType="clickEffect">
                                  <p:stCondLst>
                                    <p:cond delay="0"/>
                                  </p:stCondLst>
                                  <p:childTnLst>
                                    <p:set>
                                      <p:cBhvr>
                                        <p:cTn id="6" dur="1" fill="hold">
                                          <p:stCondLst>
                                            <p:cond delay="499"/>
                                          </p:stCondLst>
                                        </p:cTn>
                                        <p:tgtEl>
                                          <p:spTgt spid="174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3"/>
          <p:cNvSpPr>
            <a:spLocks noGrp="1"/>
          </p:cNvSpPr>
          <p:nvPr>
            <p:ph type="title"/>
          </p:nvPr>
        </p:nvSpPr>
        <p:spPr/>
        <p:txBody>
          <a:bodyPr/>
          <a:lstStyle/>
          <a:p>
            <a:pPr eaLnBrk="1" hangingPunct="1"/>
            <a:r>
              <a:rPr lang="en-US" smtClean="0"/>
              <a:t>Unrealistic Images</a:t>
            </a:r>
          </a:p>
        </p:txBody>
      </p:sp>
      <p:sp>
        <p:nvSpPr>
          <p:cNvPr id="154627" name="Content Placeholder 4"/>
          <p:cNvSpPr>
            <a:spLocks noGrp="1"/>
          </p:cNvSpPr>
          <p:nvPr>
            <p:ph idx="1"/>
          </p:nvPr>
        </p:nvSpPr>
        <p:spPr/>
        <p:txBody>
          <a:bodyPr/>
          <a:lstStyle/>
          <a:p>
            <a:pPr eaLnBrk="1" hangingPunct="1"/>
            <a:r>
              <a:rPr lang="en-US" smtClean="0"/>
              <a:t/>
            </a:r>
          </a:p>
        </p:txBody>
      </p:sp>
      <p:pic>
        <p:nvPicPr>
          <p:cNvPr id="154628" name="Picture 5"/>
          <p:cNvPicPr>
            <a:picLocks noChangeAspect="1" noChangeArrowheads="1"/>
          </p:cNvPicPr>
          <p:nvPr/>
        </p:nvPicPr>
        <p:blipFill>
          <a:blip r:embed="rId3"/>
          <a:srcRect/>
          <a:stretch>
            <a:fillRect/>
          </a:stretch>
        </p:blipFill>
        <p:spPr bwMode="auto">
          <a:xfrm>
            <a:off x="650875" y="1931988"/>
            <a:ext cx="3575050" cy="5778500"/>
          </a:xfrm>
          <a:prstGeom prst="rect">
            <a:avLst/>
          </a:prstGeom>
          <a:noFill/>
          <a:ln w="9525">
            <a:noFill/>
            <a:miter lim="800000"/>
            <a:headEnd/>
            <a:tailEnd/>
          </a:ln>
        </p:spPr>
      </p:pic>
      <p:pic>
        <p:nvPicPr>
          <p:cNvPr id="154629" name="Picture 6"/>
          <p:cNvPicPr>
            <a:picLocks noChangeAspect="1" noChangeArrowheads="1"/>
          </p:cNvPicPr>
          <p:nvPr/>
        </p:nvPicPr>
        <p:blipFill>
          <a:blip r:embed="rId4"/>
          <a:srcRect/>
          <a:stretch>
            <a:fillRect/>
          </a:stretch>
        </p:blipFill>
        <p:spPr bwMode="auto">
          <a:xfrm>
            <a:off x="4551363" y="1931988"/>
            <a:ext cx="7802562" cy="6780212"/>
          </a:xfrm>
          <a:prstGeom prst="rect">
            <a:avLst/>
          </a:prstGeom>
          <a:noFill/>
          <a:ln w="9525">
            <a:noFill/>
            <a:miter lim="800000"/>
            <a:headEnd/>
            <a:tailEnd/>
          </a:ln>
        </p:spPr>
      </p:pic>
      <p:sp>
        <p:nvSpPr>
          <p:cNvPr id="154630" name="TextBox 7"/>
          <p:cNvSpPr txBox="1">
            <a:spLocks noChangeArrowheads="1"/>
          </p:cNvSpPr>
          <p:nvPr/>
        </p:nvSpPr>
        <p:spPr bwMode="auto">
          <a:xfrm>
            <a:off x="0" y="8205788"/>
            <a:ext cx="13004800" cy="1547812"/>
          </a:xfrm>
          <a:prstGeom prst="rect">
            <a:avLst/>
          </a:prstGeom>
          <a:noFill/>
          <a:ln w="9525">
            <a:noFill/>
            <a:miter lim="800000"/>
            <a:headEnd/>
            <a:tailEnd/>
          </a:ln>
        </p:spPr>
        <p:txBody>
          <a:bodyPr lIns="130046" tIns="65023" rIns="130046" bIns="65023">
            <a:spAutoFit/>
          </a:bodyPr>
          <a:lstStyle/>
          <a:p>
            <a:r>
              <a:rPr lang="en-US"/>
              <a:t>Dolls, such as Barbie, give young girls a false image of real women’s proportions </a:t>
            </a:r>
          </a:p>
        </p:txBody>
      </p:sp>
      <p:pic>
        <p:nvPicPr>
          <p:cNvPr id="9" name="Picture 8"/>
          <p:cNvPicPr>
            <a:picLocks noChangeAspect="1"/>
          </p:cNvPicPr>
          <p:nvPr/>
        </p:nvPicPr>
        <p:blipFill>
          <a:blip r:embed="rId5"/>
          <a:srcRect/>
          <a:stretch>
            <a:fillRect/>
          </a:stretch>
        </p:blipFill>
        <p:spPr bwMode="auto">
          <a:xfrm>
            <a:off x="3589338" y="1931988"/>
            <a:ext cx="4892675" cy="6767512"/>
          </a:xfrm>
          <a:prstGeom prst="rect">
            <a:avLst/>
          </a:prstGeom>
          <a:noFill/>
          <a:ln w="9525">
            <a:noFill/>
            <a:miter lim="800000"/>
            <a:headEnd/>
            <a:tailEnd/>
          </a:ln>
        </p:spPr>
      </p:pic>
      <p:sp>
        <p:nvSpPr>
          <p:cNvPr id="10" name="TextBox 9"/>
          <p:cNvSpPr txBox="1">
            <a:spLocks noChangeArrowheads="1"/>
          </p:cNvSpPr>
          <p:nvPr/>
        </p:nvSpPr>
        <p:spPr bwMode="auto">
          <a:xfrm>
            <a:off x="0" y="762000"/>
            <a:ext cx="13004800" cy="1008063"/>
          </a:xfrm>
          <a:prstGeom prst="rect">
            <a:avLst/>
          </a:prstGeom>
          <a:solidFill>
            <a:srgbClr val="93AEAC"/>
          </a:solidFill>
          <a:ln w="9525">
            <a:noFill/>
            <a:miter lim="800000"/>
            <a:headEnd/>
            <a:tailEnd/>
          </a:ln>
        </p:spPr>
        <p:txBody>
          <a:bodyPr lIns="130046" tIns="65023" rIns="130046" bIns="65023">
            <a:spAutoFit/>
          </a:bodyPr>
          <a:lstStyle/>
          <a:p>
            <a:r>
              <a:rPr lang="en-US" sz="5700" b="1" i="1">
                <a:solidFill>
                  <a:srgbClr val="008000"/>
                </a:solidFill>
              </a:rPr>
              <a:t>America’s Next Top Model:</a:t>
            </a:r>
          </a:p>
        </p:txBody>
      </p:sp>
      <p:sp>
        <p:nvSpPr>
          <p:cNvPr id="11" name="TextBox 10"/>
          <p:cNvSpPr txBox="1">
            <a:spLocks noChangeArrowheads="1"/>
          </p:cNvSpPr>
          <p:nvPr/>
        </p:nvSpPr>
        <p:spPr bwMode="auto">
          <a:xfrm>
            <a:off x="0" y="8053388"/>
            <a:ext cx="13004800" cy="1854200"/>
          </a:xfrm>
          <a:prstGeom prst="rect">
            <a:avLst/>
          </a:prstGeom>
          <a:solidFill>
            <a:srgbClr val="93AEAC"/>
          </a:solidFill>
          <a:ln w="9525">
            <a:noFill/>
            <a:miter lim="800000"/>
            <a:headEnd/>
            <a:tailEnd/>
          </a:ln>
        </p:spPr>
        <p:txBody>
          <a:bodyPr lIns="130046" tIns="65023" rIns="130046" bIns="65023" anchor="ctr">
            <a:spAutoFit/>
          </a:bodyPr>
          <a:lstStyle/>
          <a:p>
            <a:r>
              <a:rPr lang="en-US">
                <a:solidFill>
                  <a:srgbClr val="008000"/>
                </a:solidFill>
              </a:rPr>
              <a:t>You’ve got to be this </a:t>
            </a:r>
            <a:r>
              <a:rPr lang="en-US" sz="6600" u="sng">
                <a:solidFill>
                  <a:srgbClr val="2A272A"/>
                </a:solidFill>
                <a:latin typeface="Bordeaux Roman Bold LET" charset="0"/>
              </a:rPr>
              <a:t>thin</a:t>
            </a:r>
            <a:r>
              <a:rPr lang="en-US" u="sng">
                <a:solidFill>
                  <a:srgbClr val="008000"/>
                </a:solidFill>
              </a:rPr>
              <a:t> to </a:t>
            </a:r>
            <a:r>
              <a:rPr lang="en-US" u="sng">
                <a:solidFill>
                  <a:srgbClr val="2A272A"/>
                </a:solidFill>
                <a:latin typeface="Cooper Black" charset="0"/>
              </a:rPr>
              <a:t>win</a:t>
            </a:r>
          </a:p>
          <a:p>
            <a:endParaRPr lang="en-US">
              <a:solidFill>
                <a:srgbClr val="F97817"/>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fltVal val="0"/>
                                          </p:val>
                                        </p:tav>
                                        <p:tav tm="100000">
                                          <p:val>
                                            <p:strVal val="#ppt_w"/>
                                          </p:val>
                                        </p:tav>
                                      </p:tavLst>
                                    </p:anim>
                                    <p:anim calcmode="lin" valueType="num">
                                      <p:cBhvr>
                                        <p:cTn id="15" dur="1000" fill="hold"/>
                                        <p:tgtEl>
                                          <p:spTgt spid="11"/>
                                        </p:tgtEl>
                                        <p:attrNameLst>
                                          <p:attrName>ppt_h</p:attrName>
                                        </p:attrNameLst>
                                      </p:cBhvr>
                                      <p:tavLst>
                                        <p:tav tm="0">
                                          <p:val>
                                            <p:fltVal val="0"/>
                                          </p:val>
                                        </p:tav>
                                        <p:tav tm="100000">
                                          <p:val>
                                            <p:strVal val="#ppt_h"/>
                                          </p:val>
                                        </p:tav>
                                      </p:tavLst>
                                    </p:anim>
                                    <p:anim calcmode="lin" valueType="num">
                                      <p:cBhvr>
                                        <p:cTn id="16" dur="1000" fill="hold"/>
                                        <p:tgtEl>
                                          <p:spTgt spid="11"/>
                                        </p:tgtEl>
                                        <p:attrNameLst>
                                          <p:attrName>style.rotation</p:attrName>
                                        </p:attrNameLst>
                                      </p:cBhvr>
                                      <p:tavLst>
                                        <p:tav tm="0">
                                          <p:val>
                                            <p:fltVal val="360"/>
                                          </p:val>
                                        </p:tav>
                                        <p:tav tm="100000">
                                          <p:val>
                                            <p:fltVal val="0"/>
                                          </p:val>
                                        </p:tav>
                                      </p:tavLst>
                                    </p:anim>
                                    <p:animEffect transition="in" filter="fade">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0" presetClass="entr" presetSubtype="0" decel="10000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2000" fill="hold"/>
                                        <p:tgtEl>
                                          <p:spTgt spid="9"/>
                                        </p:tgtEl>
                                        <p:attrNameLst>
                                          <p:attrName>ppt_w</p:attrName>
                                        </p:attrNameLst>
                                      </p:cBhvr>
                                      <p:tavLst>
                                        <p:tav tm="0">
                                          <p:val>
                                            <p:strVal val="#ppt_w+.3"/>
                                          </p:val>
                                        </p:tav>
                                        <p:tav tm="100000">
                                          <p:val>
                                            <p:strVal val="#ppt_w"/>
                                          </p:val>
                                        </p:tav>
                                      </p:tavLst>
                                    </p:anim>
                                    <p:anim calcmode="lin" valueType="num">
                                      <p:cBhvr>
                                        <p:cTn id="23" dur="2000" fill="hold"/>
                                        <p:tgtEl>
                                          <p:spTgt spid="9"/>
                                        </p:tgtEl>
                                        <p:attrNameLst>
                                          <p:attrName>ppt_h</p:attrName>
                                        </p:attrNameLst>
                                      </p:cBhvr>
                                      <p:tavLst>
                                        <p:tav tm="0">
                                          <p:val>
                                            <p:strVal val="#ppt_h"/>
                                          </p:val>
                                        </p:tav>
                                        <p:tav tm="100000">
                                          <p:val>
                                            <p:strVal val="#ppt_h"/>
                                          </p:val>
                                        </p:tav>
                                      </p:tavLst>
                                    </p:anim>
                                    <p:animEffect transition="in" filter="fade">
                                      <p:cBhvr>
                                        <p:cTn id="2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p:cNvSpPr>
          <p:nvPr>
            <p:ph type="title"/>
          </p:nvPr>
        </p:nvSpPr>
        <p:spPr>
          <a:xfrm>
            <a:off x="650875" y="0"/>
            <a:ext cx="11703050" cy="1625600"/>
          </a:xfrm>
        </p:spPr>
        <p:txBody>
          <a:bodyPr/>
          <a:lstStyle/>
          <a:p>
            <a:pPr eaLnBrk="1" hangingPunct="1"/>
            <a:r>
              <a:rPr lang="en-US" smtClean="0"/>
              <a:t>Sexism</a:t>
            </a:r>
          </a:p>
        </p:txBody>
      </p:sp>
      <p:sp>
        <p:nvSpPr>
          <p:cNvPr id="3" name="Content Placeholder 2"/>
          <p:cNvSpPr>
            <a:spLocks noGrp="1"/>
          </p:cNvSpPr>
          <p:nvPr>
            <p:ph idx="1"/>
          </p:nvPr>
        </p:nvSpPr>
        <p:spPr>
          <a:xfrm>
            <a:off x="650875" y="2149475"/>
            <a:ext cx="11703050" cy="6435725"/>
          </a:xfrm>
        </p:spPr>
        <p:txBody>
          <a:bodyPr>
            <a:normAutofit/>
          </a:bodyPr>
          <a:lstStyle/>
          <a:p>
            <a:pPr eaLnBrk="1" hangingPunct="1">
              <a:lnSpc>
                <a:spcPct val="80000"/>
              </a:lnSpc>
            </a:pPr>
            <a:r>
              <a:rPr lang="en-US" sz="4300" b="1" smtClean="0"/>
              <a:t>Ricky: We're going to run this house like we do in Cuba; where the man is the master and the woman does what she's told. Lucy: I don't know how you treat your women in Cuba but this is the United States and I have my rights! Ricky: I am the first one to agree that women should have all the rights they want. As long as they stay in their place. </a:t>
            </a:r>
            <a:endParaRPr lang="en-US" sz="4300" smtClean="0"/>
          </a:p>
        </p:txBody>
      </p:sp>
      <p:pic>
        <p:nvPicPr>
          <p:cNvPr id="4" name="Picture 3"/>
          <p:cNvPicPr>
            <a:picLocks noChangeAspect="1"/>
          </p:cNvPicPr>
          <p:nvPr/>
        </p:nvPicPr>
        <p:blipFill>
          <a:blip r:embed="rId2"/>
          <a:srcRect/>
          <a:stretch>
            <a:fillRect/>
          </a:stretch>
        </p:blipFill>
        <p:spPr bwMode="auto">
          <a:xfrm>
            <a:off x="1411288" y="-61913"/>
            <a:ext cx="9921875" cy="9815513"/>
          </a:xfrm>
          <a:prstGeom prst="rect">
            <a:avLst/>
          </a:prstGeom>
          <a:noFill/>
          <a:ln w="9525">
            <a:noFill/>
            <a:miter lim="800000"/>
            <a:headEnd/>
            <a:tailEnd/>
          </a:ln>
        </p:spPr>
      </p:pic>
      <p:pic>
        <p:nvPicPr>
          <p:cNvPr id="5" name="Picture 4"/>
          <p:cNvPicPr>
            <a:picLocks noChangeAspect="1"/>
          </p:cNvPicPr>
          <p:nvPr/>
        </p:nvPicPr>
        <p:blipFill>
          <a:blip r:embed="rId3"/>
          <a:srcRect/>
          <a:stretch>
            <a:fillRect/>
          </a:stretch>
        </p:blipFill>
        <p:spPr bwMode="auto">
          <a:xfrm>
            <a:off x="2760663" y="0"/>
            <a:ext cx="6550025" cy="9753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900" decel="100000" fill="hold"/>
                                        <p:tgtEl>
                                          <p:spTgt spid="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1"/>
          <p:cNvSpPr>
            <a:spLocks noGrp="1"/>
          </p:cNvSpPr>
          <p:nvPr>
            <p:ph type="title"/>
          </p:nvPr>
        </p:nvSpPr>
        <p:spPr>
          <a:xfrm>
            <a:off x="650875" y="0"/>
            <a:ext cx="11703050" cy="1625600"/>
          </a:xfrm>
        </p:spPr>
        <p:txBody>
          <a:bodyPr/>
          <a:lstStyle/>
          <a:p>
            <a:pPr eaLnBrk="1" hangingPunct="1"/>
            <a:r>
              <a:rPr lang="en-US" smtClean="0"/>
              <a:t>Women as Sex Symbols</a:t>
            </a:r>
          </a:p>
        </p:txBody>
      </p:sp>
      <p:pic>
        <p:nvPicPr>
          <p:cNvPr id="157699" name="Content Placeholder 3"/>
          <p:cNvPicPr>
            <a:picLocks noGrp="1"/>
          </p:cNvPicPr>
          <p:nvPr>
            <p:ph idx="1"/>
          </p:nvPr>
        </p:nvPicPr>
        <p:blipFill>
          <a:blip r:embed="rId2"/>
          <a:srcRect l="-74750" r="-74750"/>
          <a:stretch>
            <a:fillRect/>
          </a:stretch>
        </p:blipFill>
        <p:spPr>
          <a:xfrm>
            <a:off x="3059113" y="1625600"/>
            <a:ext cx="12492037" cy="7402513"/>
          </a:xfrm>
        </p:spPr>
      </p:pic>
      <p:pic>
        <p:nvPicPr>
          <p:cNvPr id="157700" name="Picture 4"/>
          <p:cNvPicPr>
            <a:picLocks noChangeAspect="1"/>
          </p:cNvPicPr>
          <p:nvPr/>
        </p:nvPicPr>
        <p:blipFill>
          <a:blip r:embed="rId3"/>
          <a:srcRect/>
          <a:stretch>
            <a:fillRect/>
          </a:stretch>
        </p:blipFill>
        <p:spPr bwMode="auto">
          <a:xfrm>
            <a:off x="1550988" y="1455738"/>
            <a:ext cx="4538662" cy="7962900"/>
          </a:xfrm>
          <a:prstGeom prst="rect">
            <a:avLst/>
          </a:prstGeom>
          <a:noFill/>
          <a:ln w="9525">
            <a:noFill/>
            <a:miter lim="800000"/>
            <a:headEnd/>
            <a:tailEnd/>
          </a:ln>
        </p:spPr>
      </p:pic>
      <p:sp>
        <p:nvSpPr>
          <p:cNvPr id="157701" name="TextBox 5"/>
          <p:cNvSpPr txBox="1">
            <a:spLocks noChangeArrowheads="1"/>
          </p:cNvSpPr>
          <p:nvPr/>
        </p:nvSpPr>
        <p:spPr bwMode="auto">
          <a:xfrm>
            <a:off x="912813" y="8761413"/>
            <a:ext cx="1320800" cy="744537"/>
          </a:xfrm>
          <a:prstGeom prst="rect">
            <a:avLst/>
          </a:prstGeom>
          <a:noFill/>
          <a:ln w="9525">
            <a:noFill/>
            <a:miter lim="800000"/>
            <a:headEnd/>
            <a:tailEnd/>
          </a:ln>
        </p:spPr>
        <p:txBody>
          <a:bodyPr wrap="none" lIns="130046" tIns="65023" rIns="130046" bIns="65023">
            <a:spAutoFit/>
          </a:bodyPr>
          <a:lstStyle/>
          <a:p>
            <a:r>
              <a:rPr lang="en-US" sz="4000" b="1">
                <a:solidFill>
                  <a:srgbClr val="3366FF"/>
                </a:solidFill>
              </a:rPr>
              <a:t>Then</a:t>
            </a:r>
          </a:p>
        </p:txBody>
      </p:sp>
      <p:sp>
        <p:nvSpPr>
          <p:cNvPr id="157702" name="TextBox 6"/>
          <p:cNvSpPr txBox="1">
            <a:spLocks noChangeArrowheads="1"/>
          </p:cNvSpPr>
          <p:nvPr/>
        </p:nvSpPr>
        <p:spPr bwMode="auto">
          <a:xfrm>
            <a:off x="7192963" y="8761413"/>
            <a:ext cx="1276350" cy="747712"/>
          </a:xfrm>
          <a:prstGeom prst="rect">
            <a:avLst/>
          </a:prstGeom>
          <a:noFill/>
          <a:ln w="9525">
            <a:noFill/>
            <a:miter lim="800000"/>
            <a:headEnd/>
            <a:tailEnd/>
          </a:ln>
        </p:spPr>
        <p:txBody>
          <a:bodyPr wrap="none" lIns="130046" tIns="65023" rIns="130046" bIns="65023">
            <a:spAutoFit/>
          </a:bodyPr>
          <a:lstStyle/>
          <a:p>
            <a:r>
              <a:rPr lang="en-US" sz="4000" b="1">
                <a:solidFill>
                  <a:srgbClr val="660066"/>
                </a:solidFill>
              </a:rPr>
              <a:t>Now</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itle &amp; Subtitle">
  <a:themeElements>
    <a:clrScheme name="">
      <a:dk1>
        <a:srgbClr val="2D4141"/>
      </a:dk1>
      <a:lt1>
        <a:srgbClr val="D2BEBE"/>
      </a:lt1>
      <a:dk2>
        <a:srgbClr val="000000"/>
      </a:dk2>
      <a:lt2>
        <a:srgbClr val="808080"/>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Title &amp; Subtitle">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Title - Center">
  <a:themeElements>
    <a:clrScheme name="">
      <a:dk1>
        <a:srgbClr val="2D4141"/>
      </a:dk1>
      <a:lt1>
        <a:srgbClr val="D2BEBE"/>
      </a:lt1>
      <a:dk2>
        <a:srgbClr val="000000"/>
      </a:dk2>
      <a:lt2>
        <a:srgbClr val="808080"/>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Title - Center">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Photo - Horizontal">
  <a:themeElements>
    <a:clrScheme name="">
      <a:dk1>
        <a:srgbClr val="2D4141"/>
      </a:dk1>
      <a:lt1>
        <a:srgbClr val="D2BEBE"/>
      </a:lt1>
      <a:dk2>
        <a:srgbClr val="000000"/>
      </a:dk2>
      <a:lt2>
        <a:srgbClr val="808080"/>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Photo - Horizontal">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Photo - Vertical">
  <a:themeElements>
    <a:clrScheme name="">
      <a:dk1>
        <a:srgbClr val="2D4141"/>
      </a:dk1>
      <a:lt1>
        <a:srgbClr val="D2BEBE"/>
      </a:lt1>
      <a:dk2>
        <a:srgbClr val="000000"/>
      </a:dk2>
      <a:lt2>
        <a:srgbClr val="808080"/>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Photo - Vertical">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itle &amp; Bullets">
  <a:themeElements>
    <a:clrScheme name="">
      <a:dk1>
        <a:srgbClr val="2D4141"/>
      </a:dk1>
      <a:lt1>
        <a:srgbClr val="D2BEBE"/>
      </a:lt1>
      <a:dk2>
        <a:srgbClr val="000000"/>
      </a:dk2>
      <a:lt2>
        <a:srgbClr val="FFFFFF"/>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Title &amp; Bullets">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itle &amp; Bullets - 2 Column">
  <a:themeElements>
    <a:clrScheme name="">
      <a:dk1>
        <a:srgbClr val="2D4141"/>
      </a:dk1>
      <a:lt1>
        <a:srgbClr val="D2BEBE"/>
      </a:lt1>
      <a:dk2>
        <a:srgbClr val="000000"/>
      </a:dk2>
      <a:lt2>
        <a:srgbClr val="808080"/>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Title &amp; Bullets - 2 Column">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itle, Bullets &amp; Photo">
  <a:themeElements>
    <a:clrScheme name="">
      <a:dk1>
        <a:srgbClr val="2D4141"/>
      </a:dk1>
      <a:lt1>
        <a:srgbClr val="D2BEBE"/>
      </a:lt1>
      <a:dk2>
        <a:srgbClr val="000000"/>
      </a:dk2>
      <a:lt2>
        <a:srgbClr val="808080"/>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Title, Bullets &amp; Photo">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itle - Top">
  <a:themeElements>
    <a:clrScheme name="">
      <a:dk1>
        <a:srgbClr val="2D4141"/>
      </a:dk1>
      <a:lt1>
        <a:srgbClr val="D2BEBE"/>
      </a:lt1>
      <a:dk2>
        <a:srgbClr val="000000"/>
      </a:dk2>
      <a:lt2>
        <a:srgbClr val="808080"/>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Title - Top">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Blank">
  <a:themeElements>
    <a:clrScheme name="">
      <a:dk1>
        <a:srgbClr val="2D4141"/>
      </a:dk1>
      <a:lt1>
        <a:srgbClr val="D2BEBE"/>
      </a:lt1>
      <a:dk2>
        <a:srgbClr val="000000"/>
      </a:dk2>
      <a:lt2>
        <a:srgbClr val="808080"/>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Blank">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Bullets">
  <a:themeElements>
    <a:clrScheme name="">
      <a:dk1>
        <a:srgbClr val="2D4141"/>
      </a:dk1>
      <a:lt1>
        <a:srgbClr val="D2BEBE"/>
      </a:lt1>
      <a:dk2>
        <a:srgbClr val="000000"/>
      </a:dk2>
      <a:lt2>
        <a:srgbClr val="808080"/>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Bullets">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Title &amp; Bullets - Right">
  <a:themeElements>
    <a:clrScheme name="">
      <a:dk1>
        <a:srgbClr val="2D4141"/>
      </a:dk1>
      <a:lt1>
        <a:srgbClr val="D2BEBE"/>
      </a:lt1>
      <a:dk2>
        <a:srgbClr val="000000"/>
      </a:dk2>
      <a:lt2>
        <a:srgbClr val="808080"/>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Title &amp; Bullets - Right">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amp; Bullets - Left">
  <a:themeElements>
    <a:clrScheme name="">
      <a:dk1>
        <a:srgbClr val="2D4141"/>
      </a:dk1>
      <a:lt1>
        <a:srgbClr val="D2BEBE"/>
      </a:lt1>
      <a:dk2>
        <a:srgbClr val="000000"/>
      </a:dk2>
      <a:lt2>
        <a:srgbClr val="808080"/>
      </a:lt2>
      <a:accent1>
        <a:srgbClr val="2B5046"/>
      </a:accent1>
      <a:accent2>
        <a:srgbClr val="333399"/>
      </a:accent2>
      <a:accent3>
        <a:srgbClr val="E5DBDB"/>
      </a:accent3>
      <a:accent4>
        <a:srgbClr val="253636"/>
      </a:accent4>
      <a:accent5>
        <a:srgbClr val="ACB3B0"/>
      </a:accent5>
      <a:accent6>
        <a:srgbClr val="2D2D8A"/>
      </a:accent6>
      <a:hlink>
        <a:srgbClr val="009999"/>
      </a:hlink>
      <a:folHlink>
        <a:srgbClr val="99CC00"/>
      </a:folHlink>
    </a:clrScheme>
    <a:fontScheme name="Title &amp; Bullets - Left">
      <a:majorFont>
        <a:latin typeface="Futura Condensed"/>
        <a:ea typeface="ヒラギノ角ゴ ProN W3"/>
        <a:cs typeface="ヒラギノ角ゴ ProN W3"/>
      </a:majorFont>
      <a:minorFont>
        <a:latin typeface="Futura Condense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spDef>
    <a:lnDef>
      <a:spPr bwMode="auto">
        <a:xfrm>
          <a:off x="0" y="0"/>
          <a:ext cx="1" cy="1"/>
        </a:xfrm>
        <a:custGeom>
          <a:avLst/>
          <a:gdLst/>
          <a:ahLst/>
          <a:cxnLst/>
          <a:rect l="0" t="0" r="0" b="0"/>
          <a:pathLst/>
        </a:custGeom>
        <a:solidFill>
          <a:srgbClr val="2B5046">
            <a:alpha val="32941"/>
          </a:srgbClr>
        </a:solidFill>
        <a:ln w="25400" cap="flat" cmpd="sng" algn="ctr">
          <a:solidFill>
            <a:srgbClr val="2D414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2D4141"/>
            </a:solidFill>
            <a:effectLst/>
            <a:latin typeface="Futura Condensed" charset="0"/>
            <a:ea typeface="ヒラギノ角ゴ ProN W3" charset="-128"/>
            <a:cs typeface="ヒラギノ角ゴ ProN W3" charset="-128"/>
            <a:sym typeface="Futura Condensed"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50</TotalTime>
  <Pages>0</Pages>
  <Words>343</Words>
  <Characters>0</Characters>
  <Application>Microsoft Office PowerPoint</Application>
  <PresentationFormat>Custom</PresentationFormat>
  <Lines>0</Lines>
  <Paragraphs>28</Paragraphs>
  <Slides>8</Slides>
  <Notes>1</Notes>
  <HiddenSlides>0</HiddenSlides>
  <MMClips>0</MMClips>
  <ScaleCrop>false</ScaleCrop>
  <HeadingPairs>
    <vt:vector size="6" baseType="variant">
      <vt:variant>
        <vt:lpstr>Fonts Used</vt:lpstr>
      </vt:variant>
      <vt:variant>
        <vt:i4>8</vt:i4>
      </vt:variant>
      <vt:variant>
        <vt:lpstr>Theme</vt:lpstr>
      </vt:variant>
      <vt:variant>
        <vt:i4>12</vt:i4>
      </vt:variant>
      <vt:variant>
        <vt:lpstr>Slide Titles</vt:lpstr>
      </vt:variant>
      <vt:variant>
        <vt:i4>8</vt:i4>
      </vt:variant>
    </vt:vector>
  </HeadingPairs>
  <TitlesOfParts>
    <vt:vector size="28" baseType="lpstr">
      <vt:lpstr>Futura Condensed</vt:lpstr>
      <vt:lpstr>ヒラギノ角ゴ ProN W3</vt:lpstr>
      <vt:lpstr>Arial</vt:lpstr>
      <vt:lpstr>Calibri</vt:lpstr>
      <vt:lpstr>ＭＳ Ｐゴシック</vt:lpstr>
      <vt:lpstr>Bordeaux Roman Bold LET</vt:lpstr>
      <vt:lpstr>Cooper Black</vt:lpstr>
      <vt:lpstr>Wingdings</vt:lpstr>
      <vt:lpstr>Title &amp; Subtitle</vt:lpstr>
      <vt:lpstr>Title &amp; Bullets</vt:lpstr>
      <vt:lpstr>Title &amp; Bullets - 2 Column</vt:lpstr>
      <vt:lpstr>Title, Bullets &amp; Photo</vt:lpstr>
      <vt:lpstr>Title - Top</vt:lpstr>
      <vt:lpstr>Blank</vt:lpstr>
      <vt:lpstr>Bullets</vt:lpstr>
      <vt:lpstr>Title &amp; Bullets - Right</vt:lpstr>
      <vt:lpstr>Title &amp; Bullets - Left</vt:lpstr>
      <vt:lpstr>Title - Center</vt:lpstr>
      <vt:lpstr>Photo - Horizontal</vt:lpstr>
      <vt:lpstr>Photo - Vertical</vt:lpstr>
      <vt:lpstr>Women in the Media</vt:lpstr>
      <vt:lpstr>Women’s Movement</vt:lpstr>
      <vt:lpstr>Starting Early</vt:lpstr>
      <vt:lpstr>Expectations of Women</vt:lpstr>
      <vt:lpstr>How Far We’ve Come</vt:lpstr>
      <vt:lpstr>Unrealistic Images</vt:lpstr>
      <vt:lpstr>Sexism</vt:lpstr>
      <vt:lpstr>Women as Sex Symbols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Women in the Media</dc:title>
  <dc:subject/>
  <dc:creator/>
  <cp:keywords/>
  <dc:description/>
  <cp:lastModifiedBy>spsheehan</cp:lastModifiedBy>
  <cp:revision>6</cp:revision>
  <dcterms:created xsi:type="dcterms:W3CDTF">2011-05-09T01:32:34Z</dcterms:created>
  <dcterms:modified xsi:type="dcterms:W3CDTF">2011-05-09T12:57:28Z</dcterms:modified>
</cp:coreProperties>
</file>